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88" r:id="rId2"/>
    <p:sldId id="389" r:id="rId3"/>
    <p:sldId id="256" r:id="rId4"/>
    <p:sldId id="385" r:id="rId5"/>
    <p:sldId id="257" r:id="rId6"/>
    <p:sldId id="387" r:id="rId7"/>
    <p:sldId id="381" r:id="rId8"/>
    <p:sldId id="382" r:id="rId9"/>
    <p:sldId id="259" r:id="rId10"/>
    <p:sldId id="390" r:id="rId11"/>
    <p:sldId id="260" r:id="rId12"/>
    <p:sldId id="398" r:id="rId13"/>
    <p:sldId id="399" r:id="rId14"/>
    <p:sldId id="397" r:id="rId15"/>
    <p:sldId id="400" r:id="rId16"/>
    <p:sldId id="394" r:id="rId17"/>
    <p:sldId id="395" r:id="rId18"/>
    <p:sldId id="258" r:id="rId19"/>
    <p:sldId id="383" r:id="rId20"/>
    <p:sldId id="391" r:id="rId21"/>
    <p:sldId id="401" r:id="rId22"/>
    <p:sldId id="402" r:id="rId23"/>
    <p:sldId id="379" r:id="rId24"/>
    <p:sldId id="346" r:id="rId25"/>
    <p:sldId id="380" r:id="rId26"/>
    <p:sldId id="347" r:id="rId27"/>
    <p:sldId id="348" r:id="rId28"/>
    <p:sldId id="353" r:id="rId29"/>
    <p:sldId id="355" r:id="rId30"/>
    <p:sldId id="33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0249"/>
    <a:srgbClr val="395254"/>
    <a:srgbClr val="B30C0C"/>
    <a:srgbClr val="FFFFFF"/>
    <a:srgbClr val="364849"/>
    <a:srgbClr val="60696A"/>
    <a:srgbClr val="94A6A6"/>
    <a:srgbClr val="8F27A8"/>
    <a:srgbClr val="6A22B1"/>
    <a:srgbClr val="3C1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E6B198-53ED-4B36-4912-83EF42328F61}" v="588" dt="2025-05-22T14:40:45.411"/>
    <p1510:client id="{38B9A241-C7AD-4D66-BADC-508ACC58310E}" v="365" dt="2025-05-22T14:40:29.2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a Vijayan" userId="d4b83048-103f-418e-a2d7-d26894d08aca" providerId="ADAL" clId="{38B9A241-C7AD-4D66-BADC-508ACC58310E}"/>
    <pc:docChg chg="custSel addSld delSld modSld sldOrd">
      <pc:chgData name="Asha Vijayan" userId="d4b83048-103f-418e-a2d7-d26894d08aca" providerId="ADAL" clId="{38B9A241-C7AD-4D66-BADC-508ACC58310E}" dt="2025-05-22T14:40:29.233" v="370" actId="14100"/>
      <pc:docMkLst>
        <pc:docMk/>
      </pc:docMkLst>
      <pc:sldChg chg="delSp modSp del">
        <pc:chgData name="Asha Vijayan" userId="d4b83048-103f-418e-a2d7-d26894d08aca" providerId="ADAL" clId="{38B9A241-C7AD-4D66-BADC-508ACC58310E}" dt="2025-05-22T13:46:53.537" v="155" actId="47"/>
        <pc:sldMkLst>
          <pc:docMk/>
          <pc:sldMk cId="253238867" sldId="261"/>
        </pc:sldMkLst>
        <pc:picChg chg="del mod">
          <ac:chgData name="Asha Vijayan" userId="d4b83048-103f-418e-a2d7-d26894d08aca" providerId="ADAL" clId="{38B9A241-C7AD-4D66-BADC-508ACC58310E}" dt="2025-05-22T13:46:28.559" v="153" actId="478"/>
          <ac:picMkLst>
            <pc:docMk/>
            <pc:sldMk cId="253238867" sldId="261"/>
            <ac:picMk id="4" creationId="{F349E561-6ED7-BEC3-6118-B63465E5F3CF}"/>
          </ac:picMkLst>
        </pc:picChg>
        <pc:picChg chg="del mod">
          <ac:chgData name="Asha Vijayan" userId="d4b83048-103f-418e-a2d7-d26894d08aca" providerId="ADAL" clId="{38B9A241-C7AD-4D66-BADC-508ACC58310E}" dt="2025-05-22T13:46:48.629" v="154" actId="21"/>
          <ac:picMkLst>
            <pc:docMk/>
            <pc:sldMk cId="253238867" sldId="261"/>
            <ac:picMk id="2050" creationId="{2E06DACF-EA69-65A4-980B-CD56718B5176}"/>
          </ac:picMkLst>
        </pc:picChg>
      </pc:sldChg>
      <pc:sldChg chg="modSp del">
        <pc:chgData name="Asha Vijayan" userId="d4b83048-103f-418e-a2d7-d26894d08aca" providerId="ADAL" clId="{38B9A241-C7AD-4D66-BADC-508ACC58310E}" dt="2025-05-22T13:43:45.629" v="111" actId="47"/>
        <pc:sldMkLst>
          <pc:docMk/>
          <pc:sldMk cId="3944339373" sldId="291"/>
        </pc:sldMkLst>
        <pc:picChg chg="mod">
          <ac:chgData name="Asha Vijayan" userId="d4b83048-103f-418e-a2d7-d26894d08aca" providerId="ADAL" clId="{38B9A241-C7AD-4D66-BADC-508ACC58310E}" dt="2025-05-22T13:41:39.463" v="96" actId="1076"/>
          <ac:picMkLst>
            <pc:docMk/>
            <pc:sldMk cId="3944339373" sldId="291"/>
            <ac:picMk id="1028" creationId="{593CAB9A-FFC8-4951-81F3-4E46E214B809}"/>
          </ac:picMkLst>
        </pc:picChg>
        <pc:picChg chg="mod">
          <ac:chgData name="Asha Vijayan" userId="d4b83048-103f-418e-a2d7-d26894d08aca" providerId="ADAL" clId="{38B9A241-C7AD-4D66-BADC-508ACC58310E}" dt="2025-05-22T13:41:39.463" v="96" actId="1076"/>
          <ac:picMkLst>
            <pc:docMk/>
            <pc:sldMk cId="3944339373" sldId="291"/>
            <ac:picMk id="1030" creationId="{05C5CAAB-2C69-9301-BAF3-70E0964EEE0E}"/>
          </ac:picMkLst>
        </pc:picChg>
      </pc:sldChg>
      <pc:sldChg chg="del">
        <pc:chgData name="Asha Vijayan" userId="d4b83048-103f-418e-a2d7-d26894d08aca" providerId="ADAL" clId="{38B9A241-C7AD-4D66-BADC-508ACC58310E}" dt="2025-05-22T13:39:34.959" v="34" actId="47"/>
        <pc:sldMkLst>
          <pc:docMk/>
          <pc:sldMk cId="1005962337" sldId="292"/>
        </pc:sldMkLst>
      </pc:sldChg>
      <pc:sldChg chg="del">
        <pc:chgData name="Asha Vijayan" userId="d4b83048-103f-418e-a2d7-d26894d08aca" providerId="ADAL" clId="{38B9A241-C7AD-4D66-BADC-508ACC58310E}" dt="2025-05-22T13:27:57.031" v="1" actId="47"/>
        <pc:sldMkLst>
          <pc:docMk/>
          <pc:sldMk cId="4000580663" sldId="293"/>
        </pc:sldMkLst>
      </pc:sldChg>
      <pc:sldChg chg="modSp mod">
        <pc:chgData name="Asha Vijayan" userId="d4b83048-103f-418e-a2d7-d26894d08aca" providerId="ADAL" clId="{38B9A241-C7AD-4D66-BADC-508ACC58310E}" dt="2025-05-22T13:49:06.475" v="191" actId="1076"/>
        <pc:sldMkLst>
          <pc:docMk/>
          <pc:sldMk cId="1629160383" sldId="346"/>
        </pc:sldMkLst>
        <pc:spChg chg="mod">
          <ac:chgData name="Asha Vijayan" userId="d4b83048-103f-418e-a2d7-d26894d08aca" providerId="ADAL" clId="{38B9A241-C7AD-4D66-BADC-508ACC58310E}" dt="2025-05-22T13:49:03.941" v="190" actId="1076"/>
          <ac:spMkLst>
            <pc:docMk/>
            <pc:sldMk cId="1629160383" sldId="346"/>
            <ac:spMk id="16" creationId="{651FDA58-D7A3-EBA4-986E-F43BD51B9837}"/>
          </ac:spMkLst>
        </pc:spChg>
        <pc:spChg chg="mod">
          <ac:chgData name="Asha Vijayan" userId="d4b83048-103f-418e-a2d7-d26894d08aca" providerId="ADAL" clId="{38B9A241-C7AD-4D66-BADC-508ACC58310E}" dt="2025-05-22T13:48:51.416" v="188" actId="1076"/>
          <ac:spMkLst>
            <pc:docMk/>
            <pc:sldMk cId="1629160383" sldId="346"/>
            <ac:spMk id="17" creationId="{52171F8F-F7CA-DB24-843E-B01E1DB89373}"/>
          </ac:spMkLst>
        </pc:spChg>
        <pc:spChg chg="mod">
          <ac:chgData name="Asha Vijayan" userId="d4b83048-103f-418e-a2d7-d26894d08aca" providerId="ADAL" clId="{38B9A241-C7AD-4D66-BADC-508ACC58310E}" dt="2025-05-22T13:48:51.416" v="188" actId="1076"/>
          <ac:spMkLst>
            <pc:docMk/>
            <pc:sldMk cId="1629160383" sldId="346"/>
            <ac:spMk id="18" creationId="{D37D0191-608E-5176-4393-FF8B327C1297}"/>
          </ac:spMkLst>
        </pc:spChg>
        <pc:spChg chg="mod">
          <ac:chgData name="Asha Vijayan" userId="d4b83048-103f-418e-a2d7-d26894d08aca" providerId="ADAL" clId="{38B9A241-C7AD-4D66-BADC-508ACC58310E}" dt="2025-05-22T13:48:51.416" v="188" actId="1076"/>
          <ac:spMkLst>
            <pc:docMk/>
            <pc:sldMk cId="1629160383" sldId="346"/>
            <ac:spMk id="19" creationId="{8448351F-0134-0D3C-C2D8-A85B5C8C5034}"/>
          </ac:spMkLst>
        </pc:spChg>
        <pc:spChg chg="mod">
          <ac:chgData name="Asha Vijayan" userId="d4b83048-103f-418e-a2d7-d26894d08aca" providerId="ADAL" clId="{38B9A241-C7AD-4D66-BADC-508ACC58310E}" dt="2025-05-22T13:48:51.416" v="188" actId="1076"/>
          <ac:spMkLst>
            <pc:docMk/>
            <pc:sldMk cId="1629160383" sldId="346"/>
            <ac:spMk id="21" creationId="{00906E89-7707-56EA-37CD-32D47691D67E}"/>
          </ac:spMkLst>
        </pc:spChg>
        <pc:spChg chg="mod">
          <ac:chgData name="Asha Vijayan" userId="d4b83048-103f-418e-a2d7-d26894d08aca" providerId="ADAL" clId="{38B9A241-C7AD-4D66-BADC-508ACC58310E}" dt="2025-05-22T13:48:57.539" v="189" actId="1076"/>
          <ac:spMkLst>
            <pc:docMk/>
            <pc:sldMk cId="1629160383" sldId="346"/>
            <ac:spMk id="22" creationId="{DCE727AB-126C-1EBF-281F-6B49663F931D}"/>
          </ac:spMkLst>
        </pc:spChg>
        <pc:picChg chg="mod">
          <ac:chgData name="Asha Vijayan" userId="d4b83048-103f-418e-a2d7-d26894d08aca" providerId="ADAL" clId="{38B9A241-C7AD-4D66-BADC-508ACC58310E}" dt="2025-05-22T13:48:51.416" v="188" actId="1076"/>
          <ac:picMkLst>
            <pc:docMk/>
            <pc:sldMk cId="1629160383" sldId="346"/>
            <ac:picMk id="24" creationId="{89B7F610-4BC7-1A9E-8F61-50D53BBF6E2A}"/>
          </ac:picMkLst>
        </pc:picChg>
        <pc:picChg chg="mod">
          <ac:chgData name="Asha Vijayan" userId="d4b83048-103f-418e-a2d7-d26894d08aca" providerId="ADAL" clId="{38B9A241-C7AD-4D66-BADC-508ACC58310E}" dt="2025-05-22T13:48:51.416" v="188" actId="1076"/>
          <ac:picMkLst>
            <pc:docMk/>
            <pc:sldMk cId="1629160383" sldId="346"/>
            <ac:picMk id="26" creationId="{62FC8FDA-2F45-97D6-7ADE-2280823C028B}"/>
          </ac:picMkLst>
        </pc:picChg>
        <pc:picChg chg="mod">
          <ac:chgData name="Asha Vijayan" userId="d4b83048-103f-418e-a2d7-d26894d08aca" providerId="ADAL" clId="{38B9A241-C7AD-4D66-BADC-508ACC58310E}" dt="2025-05-22T13:49:06.475" v="191" actId="1076"/>
          <ac:picMkLst>
            <pc:docMk/>
            <pc:sldMk cId="1629160383" sldId="346"/>
            <ac:picMk id="28" creationId="{9B2CD90C-A44A-0DAA-D644-5E69330D6138}"/>
          </ac:picMkLst>
        </pc:picChg>
        <pc:picChg chg="mod">
          <ac:chgData name="Asha Vijayan" userId="d4b83048-103f-418e-a2d7-d26894d08aca" providerId="ADAL" clId="{38B9A241-C7AD-4D66-BADC-508ACC58310E}" dt="2025-05-22T13:48:51.416" v="188" actId="1076"/>
          <ac:picMkLst>
            <pc:docMk/>
            <pc:sldMk cId="1629160383" sldId="346"/>
            <ac:picMk id="29" creationId="{C13A52B9-D0F9-C8FB-D5F0-540ECD811B77}"/>
          </ac:picMkLst>
        </pc:picChg>
      </pc:sldChg>
      <pc:sldChg chg="modSp mod">
        <pc:chgData name="Asha Vijayan" userId="d4b83048-103f-418e-a2d7-d26894d08aca" providerId="ADAL" clId="{38B9A241-C7AD-4D66-BADC-508ACC58310E}" dt="2025-05-22T13:47:59.067" v="179" actId="1076"/>
        <pc:sldMkLst>
          <pc:docMk/>
          <pc:sldMk cId="2346955037" sldId="379"/>
        </pc:sldMkLst>
        <pc:spChg chg="mod">
          <ac:chgData name="Asha Vijayan" userId="d4b83048-103f-418e-a2d7-d26894d08aca" providerId="ADAL" clId="{38B9A241-C7AD-4D66-BADC-508ACC58310E}" dt="2025-05-22T13:47:59.067" v="179" actId="1076"/>
          <ac:spMkLst>
            <pc:docMk/>
            <pc:sldMk cId="2346955037" sldId="379"/>
            <ac:spMk id="5" creationId="{3F053622-2C0C-F648-812C-2877FAC01DA8}"/>
          </ac:spMkLst>
        </pc:spChg>
        <pc:picChg chg="mod">
          <ac:chgData name="Asha Vijayan" userId="d4b83048-103f-418e-a2d7-d26894d08aca" providerId="ADAL" clId="{38B9A241-C7AD-4D66-BADC-508ACC58310E}" dt="2025-05-22T13:47:51.535" v="178" actId="1076"/>
          <ac:picMkLst>
            <pc:docMk/>
            <pc:sldMk cId="2346955037" sldId="379"/>
            <ac:picMk id="7" creationId="{BCD7D4ED-CEB3-3ABB-95BC-DD783330FD1D}"/>
          </ac:picMkLst>
        </pc:picChg>
      </pc:sldChg>
      <pc:sldChg chg="addSp delSp modSp mod">
        <pc:chgData name="Asha Vijayan" userId="d4b83048-103f-418e-a2d7-d26894d08aca" providerId="ADAL" clId="{38B9A241-C7AD-4D66-BADC-508ACC58310E}" dt="2025-05-22T14:32:26.285" v="366"/>
        <pc:sldMkLst>
          <pc:docMk/>
          <pc:sldMk cId="2050973812" sldId="383"/>
        </pc:sldMkLst>
        <pc:spChg chg="del mod">
          <ac:chgData name="Asha Vijayan" userId="d4b83048-103f-418e-a2d7-d26894d08aca" providerId="ADAL" clId="{38B9A241-C7AD-4D66-BADC-508ACC58310E}" dt="2025-05-22T13:47:10.254" v="161" actId="478"/>
          <ac:spMkLst>
            <pc:docMk/>
            <pc:sldMk cId="2050973812" sldId="383"/>
            <ac:spMk id="3" creationId="{65577025-8D83-B89E-B10B-EFFBD8B28DC0}"/>
          </ac:spMkLst>
        </pc:spChg>
        <pc:spChg chg="add mod">
          <ac:chgData name="Asha Vijayan" userId="d4b83048-103f-418e-a2d7-d26894d08aca" providerId="ADAL" clId="{38B9A241-C7AD-4D66-BADC-508ACC58310E}" dt="2025-05-22T14:32:26.285" v="366"/>
          <ac:spMkLst>
            <pc:docMk/>
            <pc:sldMk cId="2050973812" sldId="383"/>
            <ac:spMk id="4" creationId="{5F29398A-3288-104A-4F9C-6D81DEF206FF}"/>
          </ac:spMkLst>
        </pc:spChg>
        <pc:picChg chg="add mod">
          <ac:chgData name="Asha Vijayan" userId="d4b83048-103f-418e-a2d7-d26894d08aca" providerId="ADAL" clId="{38B9A241-C7AD-4D66-BADC-508ACC58310E}" dt="2025-05-22T13:47:13.793" v="162" actId="1076"/>
          <ac:picMkLst>
            <pc:docMk/>
            <pc:sldMk cId="2050973812" sldId="383"/>
            <ac:picMk id="2050" creationId="{2E06DACF-EA69-65A4-980B-CD56718B5176}"/>
          </ac:picMkLst>
        </pc:picChg>
      </pc:sldChg>
      <pc:sldChg chg="modSp del">
        <pc:chgData name="Asha Vijayan" userId="d4b83048-103f-418e-a2d7-d26894d08aca" providerId="ADAL" clId="{38B9A241-C7AD-4D66-BADC-508ACC58310E}" dt="2025-05-22T14:23:50.278" v="284" actId="47"/>
        <pc:sldMkLst>
          <pc:docMk/>
          <pc:sldMk cId="610383364" sldId="384"/>
        </pc:sldMkLst>
        <pc:picChg chg="mod">
          <ac:chgData name="Asha Vijayan" userId="d4b83048-103f-418e-a2d7-d26894d08aca" providerId="ADAL" clId="{38B9A241-C7AD-4D66-BADC-508ACC58310E}" dt="2025-05-22T13:50:31.180" v="192" actId="1076"/>
          <ac:picMkLst>
            <pc:docMk/>
            <pc:sldMk cId="610383364" sldId="384"/>
            <ac:picMk id="3074" creationId="{EDC00080-80A1-1486-05C9-F332BD46C1FE}"/>
          </ac:picMkLst>
        </pc:picChg>
      </pc:sldChg>
      <pc:sldChg chg="addSp delSp modSp mod ord">
        <pc:chgData name="Asha Vijayan" userId="d4b83048-103f-418e-a2d7-d26894d08aca" providerId="ADAL" clId="{38B9A241-C7AD-4D66-BADC-508ACC58310E}" dt="2025-05-22T14:33:07.995" v="368"/>
        <pc:sldMkLst>
          <pc:docMk/>
          <pc:sldMk cId="1000146550" sldId="391"/>
        </pc:sldMkLst>
        <pc:spChg chg="mod">
          <ac:chgData name="Asha Vijayan" userId="d4b83048-103f-418e-a2d7-d26894d08aca" providerId="ADAL" clId="{38B9A241-C7AD-4D66-BADC-508ACC58310E}" dt="2025-05-22T14:23:04.813" v="275" actId="20577"/>
          <ac:spMkLst>
            <pc:docMk/>
            <pc:sldMk cId="1000146550" sldId="391"/>
            <ac:spMk id="2" creationId="{B1F110D8-0D31-AA13-9337-81EE46C04839}"/>
          </ac:spMkLst>
        </pc:spChg>
        <pc:spChg chg="del">
          <ac:chgData name="Asha Vijayan" userId="d4b83048-103f-418e-a2d7-d26894d08aca" providerId="ADAL" clId="{38B9A241-C7AD-4D66-BADC-508ACC58310E}" dt="2025-05-22T14:18:02.297" v="218" actId="478"/>
          <ac:spMkLst>
            <pc:docMk/>
            <pc:sldMk cId="1000146550" sldId="391"/>
            <ac:spMk id="3" creationId="{B9D680A4-A845-98B7-53B8-DCC03653F9F8}"/>
          </ac:spMkLst>
        </pc:spChg>
        <pc:spChg chg="add mod">
          <ac:chgData name="Asha Vijayan" userId="d4b83048-103f-418e-a2d7-d26894d08aca" providerId="ADAL" clId="{38B9A241-C7AD-4D66-BADC-508ACC58310E}" dt="2025-05-22T14:22:12.587" v="260" actId="1076"/>
          <ac:spMkLst>
            <pc:docMk/>
            <pc:sldMk cId="1000146550" sldId="391"/>
            <ac:spMk id="7" creationId="{31DC0ADE-466B-9841-A7A9-9B006B270082}"/>
          </ac:spMkLst>
        </pc:spChg>
        <pc:spChg chg="add mod">
          <ac:chgData name="Asha Vijayan" userId="d4b83048-103f-418e-a2d7-d26894d08aca" providerId="ADAL" clId="{38B9A241-C7AD-4D66-BADC-508ACC58310E}" dt="2025-05-22T14:23:35.669" v="282" actId="164"/>
          <ac:spMkLst>
            <pc:docMk/>
            <pc:sldMk cId="1000146550" sldId="391"/>
            <ac:spMk id="8" creationId="{07E6C1AE-EA7C-C9F6-F8EA-4D35A61147B4}"/>
          </ac:spMkLst>
        </pc:spChg>
        <pc:spChg chg="add del">
          <ac:chgData name="Asha Vijayan" userId="d4b83048-103f-418e-a2d7-d26894d08aca" providerId="ADAL" clId="{38B9A241-C7AD-4D66-BADC-508ACC58310E}" dt="2025-05-22T14:27:57.737" v="353" actId="21"/>
          <ac:spMkLst>
            <pc:docMk/>
            <pc:sldMk cId="1000146550" sldId="391"/>
            <ac:spMk id="11" creationId="{AC943610-5754-F262-7735-51858DEC1611}"/>
          </ac:spMkLst>
        </pc:spChg>
        <pc:grpChg chg="add mod">
          <ac:chgData name="Asha Vijayan" userId="d4b83048-103f-418e-a2d7-d26894d08aca" providerId="ADAL" clId="{38B9A241-C7AD-4D66-BADC-508ACC58310E}" dt="2025-05-22T14:23:35.669" v="282" actId="164"/>
          <ac:grpSpMkLst>
            <pc:docMk/>
            <pc:sldMk cId="1000146550" sldId="391"/>
            <ac:grpSpMk id="9" creationId="{81A3E926-3D45-D185-8945-78EE721B8EBB}"/>
          </ac:grpSpMkLst>
        </pc:grpChg>
        <pc:picChg chg="add del mod">
          <ac:chgData name="Asha Vijayan" userId="d4b83048-103f-418e-a2d7-d26894d08aca" providerId="ADAL" clId="{38B9A241-C7AD-4D66-BADC-508ACC58310E}" dt="2025-05-22T14:22:29.521" v="264" actId="21"/>
          <ac:picMkLst>
            <pc:docMk/>
            <pc:sldMk cId="1000146550" sldId="391"/>
            <ac:picMk id="4" creationId="{3BAEAB9C-6CDB-15FE-BBB5-4EC8725F2336}"/>
          </ac:picMkLst>
        </pc:picChg>
        <pc:picChg chg="add del mod">
          <ac:chgData name="Asha Vijayan" userId="d4b83048-103f-418e-a2d7-d26894d08aca" providerId="ADAL" clId="{38B9A241-C7AD-4D66-BADC-508ACC58310E}" dt="2025-05-22T14:22:36.476" v="266" actId="21"/>
          <ac:picMkLst>
            <pc:docMk/>
            <pc:sldMk cId="1000146550" sldId="391"/>
            <ac:picMk id="5" creationId="{2A8214C6-C9E8-9D3D-5D8B-BB3C9B24C2B4}"/>
          </ac:picMkLst>
        </pc:picChg>
        <pc:picChg chg="add mod">
          <ac:chgData name="Asha Vijayan" userId="d4b83048-103f-418e-a2d7-d26894d08aca" providerId="ADAL" clId="{38B9A241-C7AD-4D66-BADC-508ACC58310E}" dt="2025-05-22T14:23:35.669" v="282" actId="164"/>
          <ac:picMkLst>
            <pc:docMk/>
            <pc:sldMk cId="1000146550" sldId="391"/>
            <ac:picMk id="1026" creationId="{93733E1F-AAC9-3D45-3C61-5962D5F8781A}"/>
          </ac:picMkLst>
        </pc:picChg>
        <pc:picChg chg="del">
          <ac:chgData name="Asha Vijayan" userId="d4b83048-103f-418e-a2d7-d26894d08aca" providerId="ADAL" clId="{38B9A241-C7AD-4D66-BADC-508ACC58310E}" dt="2025-05-22T14:17:55.517" v="217" actId="478"/>
          <ac:picMkLst>
            <pc:docMk/>
            <pc:sldMk cId="1000146550" sldId="391"/>
            <ac:picMk id="8194" creationId="{22B9264E-45BC-FCE9-E9FF-74546A3272DC}"/>
          </ac:picMkLst>
        </pc:picChg>
      </pc:sldChg>
      <pc:sldChg chg="del">
        <pc:chgData name="Asha Vijayan" userId="d4b83048-103f-418e-a2d7-d26894d08aca" providerId="ADAL" clId="{38B9A241-C7AD-4D66-BADC-508ACC58310E}" dt="2025-05-22T14:23:47.932" v="283" actId="47"/>
        <pc:sldMkLst>
          <pc:docMk/>
          <pc:sldMk cId="1137390015" sldId="392"/>
        </pc:sldMkLst>
      </pc:sldChg>
      <pc:sldChg chg="del">
        <pc:chgData name="Asha Vijayan" userId="d4b83048-103f-418e-a2d7-d26894d08aca" providerId="ADAL" clId="{38B9A241-C7AD-4D66-BADC-508ACC58310E}" dt="2025-05-22T13:28:56.734" v="3" actId="47"/>
        <pc:sldMkLst>
          <pc:docMk/>
          <pc:sldMk cId="473193656" sldId="393"/>
        </pc:sldMkLst>
      </pc:sldChg>
      <pc:sldChg chg="delSp modSp mod ord">
        <pc:chgData name="Asha Vijayan" userId="d4b83048-103f-418e-a2d7-d26894d08aca" providerId="ADAL" clId="{38B9A241-C7AD-4D66-BADC-508ACC58310E}" dt="2025-05-22T14:31:29.466" v="365"/>
        <pc:sldMkLst>
          <pc:docMk/>
          <pc:sldMk cId="2780450498" sldId="394"/>
        </pc:sldMkLst>
        <pc:spChg chg="mod">
          <ac:chgData name="Asha Vijayan" userId="d4b83048-103f-418e-a2d7-d26894d08aca" providerId="ADAL" clId="{38B9A241-C7AD-4D66-BADC-508ACC58310E}" dt="2025-05-22T13:44:46.272" v="139" actId="1076"/>
          <ac:spMkLst>
            <pc:docMk/>
            <pc:sldMk cId="2780450498" sldId="394"/>
            <ac:spMk id="2" creationId="{07C95007-60B8-E2C1-2418-6618255C6742}"/>
          </ac:spMkLst>
        </pc:spChg>
        <pc:spChg chg="del">
          <ac:chgData name="Asha Vijayan" userId="d4b83048-103f-418e-a2d7-d26894d08aca" providerId="ADAL" clId="{38B9A241-C7AD-4D66-BADC-508ACC58310E}" dt="2025-05-22T13:44:52.099" v="140" actId="478"/>
          <ac:spMkLst>
            <pc:docMk/>
            <pc:sldMk cId="2780450498" sldId="394"/>
            <ac:spMk id="3" creationId="{FF1A6037-3DDF-D9F7-B8BB-B426461CBB8F}"/>
          </ac:spMkLst>
        </pc:spChg>
        <pc:spChg chg="mod">
          <ac:chgData name="Asha Vijayan" userId="d4b83048-103f-418e-a2d7-d26894d08aca" providerId="ADAL" clId="{38B9A241-C7AD-4D66-BADC-508ACC58310E}" dt="2025-05-22T13:45:07.327" v="150" actId="1036"/>
          <ac:spMkLst>
            <pc:docMk/>
            <pc:sldMk cId="2780450498" sldId="394"/>
            <ac:spMk id="7" creationId="{BFC30FF9-4C0A-E5A7-F6CC-720D8AD58A5B}"/>
          </ac:spMkLst>
        </pc:spChg>
        <pc:picChg chg="mod">
          <ac:chgData name="Asha Vijayan" userId="d4b83048-103f-418e-a2d7-d26894d08aca" providerId="ADAL" clId="{38B9A241-C7AD-4D66-BADC-508ACC58310E}" dt="2025-05-22T13:44:58.981" v="142" actId="1076"/>
          <ac:picMkLst>
            <pc:docMk/>
            <pc:sldMk cId="2780450498" sldId="394"/>
            <ac:picMk id="4" creationId="{9D515035-14AD-26AD-018E-D3630677E4A8}"/>
          </ac:picMkLst>
        </pc:picChg>
        <pc:picChg chg="mod">
          <ac:chgData name="Asha Vijayan" userId="d4b83048-103f-418e-a2d7-d26894d08aca" providerId="ADAL" clId="{38B9A241-C7AD-4D66-BADC-508ACC58310E}" dt="2025-05-22T13:44:55.841" v="141" actId="1076"/>
          <ac:picMkLst>
            <pc:docMk/>
            <pc:sldMk cId="2780450498" sldId="394"/>
            <ac:picMk id="6" creationId="{ECBC7C59-1449-972A-9AA3-01F5900DF1F4}"/>
          </ac:picMkLst>
        </pc:picChg>
      </pc:sldChg>
      <pc:sldChg chg="del">
        <pc:chgData name="Asha Vijayan" userId="d4b83048-103f-418e-a2d7-d26894d08aca" providerId="ADAL" clId="{38B9A241-C7AD-4D66-BADC-508ACC58310E}" dt="2025-05-22T13:28:56.734" v="3" actId="47"/>
        <pc:sldMkLst>
          <pc:docMk/>
          <pc:sldMk cId="1206249500" sldId="396"/>
        </pc:sldMkLst>
      </pc:sldChg>
      <pc:sldChg chg="addSp modSp mod">
        <pc:chgData name="Asha Vijayan" userId="d4b83048-103f-418e-a2d7-d26894d08aca" providerId="ADAL" clId="{38B9A241-C7AD-4D66-BADC-508ACC58310E}" dt="2025-05-22T13:39:21.697" v="33" actId="1076"/>
        <pc:sldMkLst>
          <pc:docMk/>
          <pc:sldMk cId="399743442" sldId="397"/>
        </pc:sldMkLst>
        <pc:spChg chg="mod">
          <ac:chgData name="Asha Vijayan" userId="d4b83048-103f-418e-a2d7-d26894d08aca" providerId="ADAL" clId="{38B9A241-C7AD-4D66-BADC-508ACC58310E}" dt="2025-05-22T13:39:10.322" v="31" actId="1076"/>
          <ac:spMkLst>
            <pc:docMk/>
            <pc:sldMk cId="399743442" sldId="397"/>
            <ac:spMk id="2" creationId="{B662376B-1106-96A5-1F7A-13AE6F8A680E}"/>
          </ac:spMkLst>
        </pc:spChg>
        <pc:spChg chg="mod">
          <ac:chgData name="Asha Vijayan" userId="d4b83048-103f-418e-a2d7-d26894d08aca" providerId="ADAL" clId="{38B9A241-C7AD-4D66-BADC-508ACC58310E}" dt="2025-05-22T13:39:17.761" v="32" actId="14100"/>
          <ac:spMkLst>
            <pc:docMk/>
            <pc:sldMk cId="399743442" sldId="397"/>
            <ac:spMk id="3" creationId="{C28B1F43-7420-4432-A6D4-A57FB7B37CD8}"/>
          </ac:spMkLst>
        </pc:spChg>
        <pc:picChg chg="add mod">
          <ac:chgData name="Asha Vijayan" userId="d4b83048-103f-418e-a2d7-d26894d08aca" providerId="ADAL" clId="{38B9A241-C7AD-4D66-BADC-508ACC58310E}" dt="2025-05-22T13:39:21.697" v="33" actId="1076"/>
          <ac:picMkLst>
            <pc:docMk/>
            <pc:sldMk cId="399743442" sldId="397"/>
            <ac:picMk id="5" creationId="{E44E8302-AD66-117F-60C0-C48EAAF6780F}"/>
          </ac:picMkLst>
        </pc:picChg>
        <pc:picChg chg="add mod">
          <ac:chgData name="Asha Vijayan" userId="d4b83048-103f-418e-a2d7-d26894d08aca" providerId="ADAL" clId="{38B9A241-C7AD-4D66-BADC-508ACC58310E}" dt="2025-05-22T13:38:57.063" v="29"/>
          <ac:picMkLst>
            <pc:docMk/>
            <pc:sldMk cId="399743442" sldId="397"/>
            <ac:picMk id="6" creationId="{EEDBFB4A-BD46-E3FC-E199-0274B9594780}"/>
          </ac:picMkLst>
        </pc:picChg>
      </pc:sldChg>
      <pc:sldChg chg="add">
        <pc:chgData name="Asha Vijayan" userId="d4b83048-103f-418e-a2d7-d26894d08aca" providerId="ADAL" clId="{38B9A241-C7AD-4D66-BADC-508ACC58310E}" dt="2025-05-22T13:28:50.152" v="2"/>
        <pc:sldMkLst>
          <pc:docMk/>
          <pc:sldMk cId="4057851496" sldId="398"/>
        </pc:sldMkLst>
      </pc:sldChg>
      <pc:sldChg chg="modSp add mod">
        <pc:chgData name="Asha Vijayan" userId="d4b83048-103f-418e-a2d7-d26894d08aca" providerId="ADAL" clId="{38B9A241-C7AD-4D66-BADC-508ACC58310E}" dt="2025-05-22T13:31:39.987" v="24" actId="1076"/>
        <pc:sldMkLst>
          <pc:docMk/>
          <pc:sldMk cId="2177454526" sldId="399"/>
        </pc:sldMkLst>
        <pc:spChg chg="mod">
          <ac:chgData name="Asha Vijayan" userId="d4b83048-103f-418e-a2d7-d26894d08aca" providerId="ADAL" clId="{38B9A241-C7AD-4D66-BADC-508ACC58310E}" dt="2025-05-22T13:31:30.943" v="23" actId="207"/>
          <ac:spMkLst>
            <pc:docMk/>
            <pc:sldMk cId="2177454526" sldId="399"/>
            <ac:spMk id="2" creationId="{115694A1-BBC4-A57B-42BE-7941B9CE4355}"/>
          </ac:spMkLst>
        </pc:spChg>
        <pc:spChg chg="mod">
          <ac:chgData name="Asha Vijayan" userId="d4b83048-103f-418e-a2d7-d26894d08aca" providerId="ADAL" clId="{38B9A241-C7AD-4D66-BADC-508ACC58310E}" dt="2025-05-22T13:30:27.817" v="21" actId="1076"/>
          <ac:spMkLst>
            <pc:docMk/>
            <pc:sldMk cId="2177454526" sldId="399"/>
            <ac:spMk id="8" creationId="{3EC11524-12C7-C1BF-1652-D841FD4FB636}"/>
          </ac:spMkLst>
        </pc:spChg>
        <pc:picChg chg="mod">
          <ac:chgData name="Asha Vijayan" userId="d4b83048-103f-418e-a2d7-d26894d08aca" providerId="ADAL" clId="{38B9A241-C7AD-4D66-BADC-508ACC58310E}" dt="2025-05-22T13:31:39.987" v="24" actId="1076"/>
          <ac:picMkLst>
            <pc:docMk/>
            <pc:sldMk cId="2177454526" sldId="399"/>
            <ac:picMk id="4" creationId="{AA5076B5-79A4-F2BA-1C8A-0E6D332A596A}"/>
          </ac:picMkLst>
        </pc:picChg>
      </pc:sldChg>
      <pc:sldChg chg="addSp delSp modSp new mod">
        <pc:chgData name="Asha Vijayan" userId="d4b83048-103f-418e-a2d7-d26894d08aca" providerId="ADAL" clId="{38B9A241-C7AD-4D66-BADC-508ACC58310E}" dt="2025-05-22T13:43:37.614" v="110" actId="1076"/>
        <pc:sldMkLst>
          <pc:docMk/>
          <pc:sldMk cId="3905769232" sldId="400"/>
        </pc:sldMkLst>
        <pc:spChg chg="mod">
          <ac:chgData name="Asha Vijayan" userId="d4b83048-103f-418e-a2d7-d26894d08aca" providerId="ADAL" clId="{38B9A241-C7AD-4D66-BADC-508ACC58310E}" dt="2025-05-22T13:41:04.291" v="95" actId="1076"/>
          <ac:spMkLst>
            <pc:docMk/>
            <pc:sldMk cId="3905769232" sldId="400"/>
            <ac:spMk id="2" creationId="{9069175B-B9F8-C145-285E-7C438EE753C6}"/>
          </ac:spMkLst>
        </pc:spChg>
        <pc:spChg chg="del">
          <ac:chgData name="Asha Vijayan" userId="d4b83048-103f-418e-a2d7-d26894d08aca" providerId="ADAL" clId="{38B9A241-C7AD-4D66-BADC-508ACC58310E}" dt="2025-05-22T13:42:38.100" v="97" actId="478"/>
          <ac:spMkLst>
            <pc:docMk/>
            <pc:sldMk cId="3905769232" sldId="400"/>
            <ac:spMk id="3" creationId="{E4EAFBE2-6093-AC8B-72B2-9ED269016454}"/>
          </ac:spMkLst>
        </pc:spChg>
        <pc:spChg chg="add mod">
          <ac:chgData name="Asha Vijayan" userId="d4b83048-103f-418e-a2d7-d26894d08aca" providerId="ADAL" clId="{38B9A241-C7AD-4D66-BADC-508ACC58310E}" dt="2025-05-22T13:42:50.876" v="99" actId="1076"/>
          <ac:spMkLst>
            <pc:docMk/>
            <pc:sldMk cId="3905769232" sldId="400"/>
            <ac:spMk id="4" creationId="{BD28E17C-19BB-EC28-5D4E-6FD3FD9656A8}"/>
          </ac:spMkLst>
        </pc:spChg>
        <pc:spChg chg="add mod">
          <ac:chgData name="Asha Vijayan" userId="d4b83048-103f-418e-a2d7-d26894d08aca" providerId="ADAL" clId="{38B9A241-C7AD-4D66-BADC-508ACC58310E}" dt="2025-05-22T13:43:17.663" v="103" actId="1076"/>
          <ac:spMkLst>
            <pc:docMk/>
            <pc:sldMk cId="3905769232" sldId="400"/>
            <ac:spMk id="5" creationId="{24BC9167-6159-8E6B-562B-CA84E18DDCE4}"/>
          </ac:spMkLst>
        </pc:spChg>
        <pc:spChg chg="add mod">
          <ac:chgData name="Asha Vijayan" userId="d4b83048-103f-418e-a2d7-d26894d08aca" providerId="ADAL" clId="{38B9A241-C7AD-4D66-BADC-508ACC58310E}" dt="2025-05-22T13:43:21.105" v="104" actId="1076"/>
          <ac:spMkLst>
            <pc:docMk/>
            <pc:sldMk cId="3905769232" sldId="400"/>
            <ac:spMk id="7" creationId="{E0EBB9BC-6E3E-7C8F-609A-AC849C35CB2C}"/>
          </ac:spMkLst>
        </pc:spChg>
        <pc:picChg chg="add mod">
          <ac:chgData name="Asha Vijayan" userId="d4b83048-103f-418e-a2d7-d26894d08aca" providerId="ADAL" clId="{38B9A241-C7AD-4D66-BADC-508ACC58310E}" dt="2025-05-22T13:43:12.948" v="102" actId="14100"/>
          <ac:picMkLst>
            <pc:docMk/>
            <pc:sldMk cId="3905769232" sldId="400"/>
            <ac:picMk id="6" creationId="{DC47ECCF-7860-24E9-3932-F08A9B0E77A5}"/>
          </ac:picMkLst>
        </pc:picChg>
        <pc:picChg chg="add mod">
          <ac:chgData name="Asha Vijayan" userId="d4b83048-103f-418e-a2d7-d26894d08aca" providerId="ADAL" clId="{38B9A241-C7AD-4D66-BADC-508ACC58310E}" dt="2025-05-22T13:43:32.021" v="108" actId="1076"/>
          <ac:picMkLst>
            <pc:docMk/>
            <pc:sldMk cId="3905769232" sldId="400"/>
            <ac:picMk id="8" creationId="{B835C648-6D6B-DD85-2C83-DBA45D6906E5}"/>
          </ac:picMkLst>
        </pc:picChg>
        <pc:picChg chg="add mod">
          <ac:chgData name="Asha Vijayan" userId="d4b83048-103f-418e-a2d7-d26894d08aca" providerId="ADAL" clId="{38B9A241-C7AD-4D66-BADC-508ACC58310E}" dt="2025-05-22T13:43:37.614" v="110" actId="1076"/>
          <ac:picMkLst>
            <pc:docMk/>
            <pc:sldMk cId="3905769232" sldId="400"/>
            <ac:picMk id="9" creationId="{9DB1A8B8-7275-6714-F9EC-41331ADC30F7}"/>
          </ac:picMkLst>
        </pc:picChg>
      </pc:sldChg>
      <pc:sldChg chg="addSp delSp modSp new mod ord">
        <pc:chgData name="Asha Vijayan" userId="d4b83048-103f-418e-a2d7-d26894d08aca" providerId="ADAL" clId="{38B9A241-C7AD-4D66-BADC-508ACC58310E}" dt="2025-05-22T14:33:07.995" v="368"/>
        <pc:sldMkLst>
          <pc:docMk/>
          <pc:sldMk cId="2786817094" sldId="401"/>
        </pc:sldMkLst>
        <pc:spChg chg="del">
          <ac:chgData name="Asha Vijayan" userId="d4b83048-103f-418e-a2d7-d26894d08aca" providerId="ADAL" clId="{38B9A241-C7AD-4D66-BADC-508ACC58310E}" dt="2025-05-22T14:23:56.959" v="285" actId="478"/>
          <ac:spMkLst>
            <pc:docMk/>
            <pc:sldMk cId="2786817094" sldId="401"/>
            <ac:spMk id="2" creationId="{216973BC-3E2B-4C12-78E3-E7EB2F72B146}"/>
          </ac:spMkLst>
        </pc:spChg>
        <pc:spChg chg="del">
          <ac:chgData name="Asha Vijayan" userId="d4b83048-103f-418e-a2d7-d26894d08aca" providerId="ADAL" clId="{38B9A241-C7AD-4D66-BADC-508ACC58310E}" dt="2025-05-22T14:23:59.199" v="286" actId="478"/>
          <ac:spMkLst>
            <pc:docMk/>
            <pc:sldMk cId="2786817094" sldId="401"/>
            <ac:spMk id="3" creationId="{B1780F53-6005-B107-A6AD-3489372734AF}"/>
          </ac:spMkLst>
        </pc:spChg>
        <pc:spChg chg="add mod">
          <ac:chgData name="Asha Vijayan" userId="d4b83048-103f-418e-a2d7-d26894d08aca" providerId="ADAL" clId="{38B9A241-C7AD-4D66-BADC-508ACC58310E}" dt="2025-05-22T14:25:28.494" v="310" actId="20577"/>
          <ac:spMkLst>
            <pc:docMk/>
            <pc:sldMk cId="2786817094" sldId="401"/>
            <ac:spMk id="5" creationId="{06D09FCC-73F9-C061-1CA8-7D037CA6F8C0}"/>
          </ac:spMkLst>
        </pc:spChg>
        <pc:spChg chg="add mod">
          <ac:chgData name="Asha Vijayan" userId="d4b83048-103f-418e-a2d7-d26894d08aca" providerId="ADAL" clId="{38B9A241-C7AD-4D66-BADC-508ACC58310E}" dt="2025-05-22T14:22:50.621" v="269"/>
          <ac:spMkLst>
            <pc:docMk/>
            <pc:sldMk cId="2786817094" sldId="401"/>
            <ac:spMk id="6" creationId="{99689C05-FC6C-7C82-94FA-F4F281F087FB}"/>
          </ac:spMkLst>
        </pc:spChg>
        <pc:spChg chg="add mod">
          <ac:chgData name="Asha Vijayan" userId="d4b83048-103f-418e-a2d7-d26894d08aca" providerId="ADAL" clId="{38B9A241-C7AD-4D66-BADC-508ACC58310E}" dt="2025-05-22T14:24:30.856" v="293" actId="1076"/>
          <ac:spMkLst>
            <pc:docMk/>
            <pc:sldMk cId="2786817094" sldId="401"/>
            <ac:spMk id="7" creationId="{CD3DA2CA-E434-4AA4-645D-27303BE3D6EA}"/>
          </ac:spMkLst>
        </pc:spChg>
        <pc:spChg chg="add mod">
          <ac:chgData name="Asha Vijayan" userId="d4b83048-103f-418e-a2d7-d26894d08aca" providerId="ADAL" clId="{38B9A241-C7AD-4D66-BADC-508ACC58310E}" dt="2025-05-22T14:28:15.936" v="363" actId="1076"/>
          <ac:spMkLst>
            <pc:docMk/>
            <pc:sldMk cId="2786817094" sldId="401"/>
            <ac:spMk id="11" creationId="{AC943610-5754-F262-7735-51858DEC1611}"/>
          </ac:spMkLst>
        </pc:spChg>
        <pc:grpChg chg="add mod">
          <ac:chgData name="Asha Vijayan" userId="d4b83048-103f-418e-a2d7-d26894d08aca" providerId="ADAL" clId="{38B9A241-C7AD-4D66-BADC-508ACC58310E}" dt="2025-05-22T14:24:30.856" v="293" actId="1076"/>
          <ac:grpSpMkLst>
            <pc:docMk/>
            <pc:sldMk cId="2786817094" sldId="401"/>
            <ac:grpSpMk id="8" creationId="{5C95FFEE-155C-BDCF-CAB3-F5020E2CFAA6}"/>
          </ac:grpSpMkLst>
        </pc:grpChg>
        <pc:picChg chg="add mod">
          <ac:chgData name="Asha Vijayan" userId="d4b83048-103f-418e-a2d7-d26894d08aca" providerId="ADAL" clId="{38B9A241-C7AD-4D66-BADC-508ACC58310E}" dt="2025-05-22T14:24:30.856" v="293" actId="1076"/>
          <ac:picMkLst>
            <pc:docMk/>
            <pc:sldMk cId="2786817094" sldId="401"/>
            <ac:picMk id="4" creationId="{3BAEAB9C-6CDB-15FE-BBB5-4EC8725F2336}"/>
          </ac:picMkLst>
        </pc:picChg>
      </pc:sldChg>
      <pc:sldChg chg="addSp delSp modSp new mod ord">
        <pc:chgData name="Asha Vijayan" userId="d4b83048-103f-418e-a2d7-d26894d08aca" providerId="ADAL" clId="{38B9A241-C7AD-4D66-BADC-508ACC58310E}" dt="2025-05-22T14:40:29.233" v="370" actId="14100"/>
        <pc:sldMkLst>
          <pc:docMk/>
          <pc:sldMk cId="3847365348" sldId="402"/>
        </pc:sldMkLst>
        <pc:spChg chg="del">
          <ac:chgData name="Asha Vijayan" userId="d4b83048-103f-418e-a2d7-d26894d08aca" providerId="ADAL" clId="{38B9A241-C7AD-4D66-BADC-508ACC58310E}" dt="2025-05-22T14:25:41.458" v="312" actId="478"/>
          <ac:spMkLst>
            <pc:docMk/>
            <pc:sldMk cId="3847365348" sldId="402"/>
            <ac:spMk id="2" creationId="{91A88228-8384-00C8-BFB2-71E4C6423AD6}"/>
          </ac:spMkLst>
        </pc:spChg>
        <pc:spChg chg="del">
          <ac:chgData name="Asha Vijayan" userId="d4b83048-103f-418e-a2d7-d26894d08aca" providerId="ADAL" clId="{38B9A241-C7AD-4D66-BADC-508ACC58310E}" dt="2025-05-22T14:25:37.454" v="311" actId="478"/>
          <ac:spMkLst>
            <pc:docMk/>
            <pc:sldMk cId="3847365348" sldId="402"/>
            <ac:spMk id="3" creationId="{4D3C5D22-3F02-7DDF-74CD-AA39D890A77E}"/>
          </ac:spMkLst>
        </pc:spChg>
        <pc:spChg chg="add mod">
          <ac:chgData name="Asha Vijayan" userId="d4b83048-103f-418e-a2d7-d26894d08aca" providerId="ADAL" clId="{38B9A241-C7AD-4D66-BADC-508ACC58310E}" dt="2025-05-22T14:26:15.848" v="324" actId="20577"/>
          <ac:spMkLst>
            <pc:docMk/>
            <pc:sldMk cId="3847365348" sldId="402"/>
            <ac:spMk id="4" creationId="{D1DE784A-D608-7C33-6F42-15930ECED0F1}"/>
          </ac:spMkLst>
        </pc:spChg>
        <pc:spChg chg="add mod">
          <ac:chgData name="Asha Vijayan" userId="d4b83048-103f-418e-a2d7-d26894d08aca" providerId="ADAL" clId="{38B9A241-C7AD-4D66-BADC-508ACC58310E}" dt="2025-05-22T14:22:52.452" v="271"/>
          <ac:spMkLst>
            <pc:docMk/>
            <pc:sldMk cId="3847365348" sldId="402"/>
            <ac:spMk id="6" creationId="{8A87B9C6-350D-E12D-3B14-9E55FB7A3C55}"/>
          </ac:spMkLst>
        </pc:spChg>
        <pc:spChg chg="add mod">
          <ac:chgData name="Asha Vijayan" userId="d4b83048-103f-418e-a2d7-d26894d08aca" providerId="ADAL" clId="{38B9A241-C7AD-4D66-BADC-508ACC58310E}" dt="2025-05-22T14:40:29.233" v="370" actId="14100"/>
          <ac:spMkLst>
            <pc:docMk/>
            <pc:sldMk cId="3847365348" sldId="402"/>
            <ac:spMk id="7" creationId="{5E2C7A36-1D16-6475-1CC5-6330887C771D}"/>
          </ac:spMkLst>
        </pc:spChg>
        <pc:grpChg chg="add mod">
          <ac:chgData name="Asha Vijayan" userId="d4b83048-103f-418e-a2d7-d26894d08aca" providerId="ADAL" clId="{38B9A241-C7AD-4D66-BADC-508ACC58310E}" dt="2025-05-22T14:40:29.233" v="370" actId="14100"/>
          <ac:grpSpMkLst>
            <pc:docMk/>
            <pc:sldMk cId="3847365348" sldId="402"/>
            <ac:grpSpMk id="8" creationId="{10D18D42-3B03-5699-473E-50C9B507E563}"/>
          </ac:grpSpMkLst>
        </pc:grpChg>
        <pc:picChg chg="add mod">
          <ac:chgData name="Asha Vijayan" userId="d4b83048-103f-418e-a2d7-d26894d08aca" providerId="ADAL" clId="{38B9A241-C7AD-4D66-BADC-508ACC58310E}" dt="2025-05-22T14:40:29.233" v="370" actId="14100"/>
          <ac:picMkLst>
            <pc:docMk/>
            <pc:sldMk cId="3847365348" sldId="402"/>
            <ac:picMk id="5" creationId="{2A8214C6-C9E8-9D3D-5D8B-BB3C9B24C2B4}"/>
          </ac:picMkLst>
        </pc:picChg>
      </pc:sldChg>
      <pc:sldMasterChg chg="delSldLayout">
        <pc:chgData name="Asha Vijayan" userId="d4b83048-103f-418e-a2d7-d26894d08aca" providerId="ADAL" clId="{38B9A241-C7AD-4D66-BADC-508ACC58310E}" dt="2025-05-22T13:43:45.629" v="111" actId="47"/>
        <pc:sldMasterMkLst>
          <pc:docMk/>
          <pc:sldMasterMk cId="735729039" sldId="2147483648"/>
        </pc:sldMasterMkLst>
        <pc:sldLayoutChg chg="del">
          <pc:chgData name="Asha Vijayan" userId="d4b83048-103f-418e-a2d7-d26894d08aca" providerId="ADAL" clId="{38B9A241-C7AD-4D66-BADC-508ACC58310E}" dt="2025-05-22T13:43:45.629" v="111" actId="47"/>
          <pc:sldLayoutMkLst>
            <pc:docMk/>
            <pc:sldMasterMk cId="735729039" sldId="2147483648"/>
            <pc:sldLayoutMk cId="887167447" sldId="2147483660"/>
          </pc:sldLayoutMkLst>
        </pc:sldLayoutChg>
      </pc:sldMasterChg>
    </pc:docChg>
  </pc:docChgLst>
  <pc:docChgLst>
    <pc:chgData name="Dhanush Kumar" userId="S::dhanushkumar@am.amrita.edu::14bf71c9-7f7c-4bfd-84bf-bbdeb1ab6ef3" providerId="AD" clId="Web-{34E6B198-53ED-4B36-4912-83EF42328F61}"/>
    <pc:docChg chg="modSld">
      <pc:chgData name="Dhanush Kumar" userId="S::dhanushkumar@am.amrita.edu::14bf71c9-7f7c-4bfd-84bf-bbdeb1ab6ef3" providerId="AD" clId="Web-{34E6B198-53ED-4B36-4912-83EF42328F61}" dt="2025-05-22T14:40:45.411" v="568" actId="20577"/>
      <pc:docMkLst>
        <pc:docMk/>
      </pc:docMkLst>
      <pc:sldChg chg="addSp modSp">
        <pc:chgData name="Dhanush Kumar" userId="S::dhanushkumar@am.amrita.edu::14bf71c9-7f7c-4bfd-84bf-bbdeb1ab6ef3" providerId="AD" clId="Web-{34E6B198-53ED-4B36-4912-83EF42328F61}" dt="2025-05-22T14:02:22.029" v="282"/>
        <pc:sldMkLst>
          <pc:docMk/>
          <pc:sldMk cId="1185032252" sldId="258"/>
        </pc:sldMkLst>
        <pc:spChg chg="mod">
          <ac:chgData name="Dhanush Kumar" userId="S::dhanushkumar@am.amrita.edu::14bf71c9-7f7c-4bfd-84bf-bbdeb1ab6ef3" providerId="AD" clId="Web-{34E6B198-53ED-4B36-4912-83EF42328F61}" dt="2025-05-22T13:50:31.788" v="244" actId="1076"/>
          <ac:spMkLst>
            <pc:docMk/>
            <pc:sldMk cId="1185032252" sldId="258"/>
            <ac:spMk id="4" creationId="{6E086ED8-35AC-09BF-4E15-F270E84D0014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02:22.029" v="282"/>
          <ac:spMkLst>
            <pc:docMk/>
            <pc:sldMk cId="1185032252" sldId="258"/>
            <ac:spMk id="12" creationId="{7E80CCD7-C891-67F7-19D6-00272CA711DB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00:15.059" v="265" actId="1076"/>
          <ac:spMkLst>
            <pc:docMk/>
            <pc:sldMk cId="1185032252" sldId="258"/>
            <ac:spMk id="13" creationId="{C616BE3F-FC7B-CF12-3F42-389F7997F885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00:29.700" v="268" actId="1076"/>
          <ac:spMkLst>
            <pc:docMk/>
            <pc:sldMk cId="1185032252" sldId="258"/>
            <ac:spMk id="14" creationId="{72F15C01-EDE6-EEC0-8ED8-6F98C7FA5DBE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00:39.434" v="270" actId="1076"/>
          <ac:spMkLst>
            <pc:docMk/>
            <pc:sldMk cId="1185032252" sldId="258"/>
            <ac:spMk id="15" creationId="{22CB5F40-87B2-072D-4252-D0C9F3B041EB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02:05.154" v="279" actId="1076"/>
          <ac:spMkLst>
            <pc:docMk/>
            <pc:sldMk cId="1185032252" sldId="258"/>
            <ac:spMk id="16" creationId="{C46DDD06-5DF6-8767-0945-8DF9005634EA}"/>
          </ac:spMkLst>
        </pc:spChg>
        <pc:picChg chg="add">
          <ac:chgData name="Dhanush Kumar" userId="S::dhanushkumar@am.amrita.edu::14bf71c9-7f7c-4bfd-84bf-bbdeb1ab6ef3" providerId="AD" clId="Web-{34E6B198-53ED-4B36-4912-83EF42328F61}" dt="2025-05-22T13:50:13.709" v="239"/>
          <ac:picMkLst>
            <pc:docMk/>
            <pc:sldMk cId="1185032252" sldId="258"/>
            <ac:picMk id="3" creationId="{6A7738FF-0397-5DFB-FAC9-D7AE6DDC0CA3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59:32.730" v="258" actId="14100"/>
          <ac:picMkLst>
            <pc:docMk/>
            <pc:sldMk cId="1185032252" sldId="258"/>
            <ac:picMk id="6" creationId="{666DE8F0-52DD-DC13-654F-FA59DAA83A3B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00:03.277" v="263" actId="14100"/>
          <ac:picMkLst>
            <pc:docMk/>
            <pc:sldMk cId="1185032252" sldId="258"/>
            <ac:picMk id="7" creationId="{05DF213D-8B9B-A362-301D-879E51AD2B8B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00:08.309" v="264" actId="1076"/>
          <ac:picMkLst>
            <pc:docMk/>
            <pc:sldMk cId="1185032252" sldId="258"/>
            <ac:picMk id="8" creationId="{26023FCD-E917-C8F9-EF18-67AE15A085F5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00:43.309" v="271" actId="1076"/>
          <ac:picMkLst>
            <pc:docMk/>
            <pc:sldMk cId="1185032252" sldId="258"/>
            <ac:picMk id="9" creationId="{11DEFC79-F0C1-CFBE-9A99-DF3EE2C42D15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00:19.746" v="266" actId="1076"/>
          <ac:picMkLst>
            <pc:docMk/>
            <pc:sldMk cId="1185032252" sldId="258"/>
            <ac:picMk id="10" creationId="{40E3F19D-9826-BDCA-BCE7-D9E91E5FD190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00:24.512" v="267" actId="1076"/>
          <ac:picMkLst>
            <pc:docMk/>
            <pc:sldMk cId="1185032252" sldId="258"/>
            <ac:picMk id="11" creationId="{BF255378-0A99-8E44-9A75-E904160CAC2D}"/>
          </ac:picMkLst>
        </pc:picChg>
      </pc:sldChg>
      <pc:sldChg chg="addSp delSp modSp">
        <pc:chgData name="Dhanush Kumar" userId="S::dhanushkumar@am.amrita.edu::14bf71c9-7f7c-4bfd-84bf-bbdeb1ab6ef3" providerId="AD" clId="Web-{34E6B198-53ED-4B36-4912-83EF42328F61}" dt="2025-05-22T13:30:41.823" v="37"/>
        <pc:sldMkLst>
          <pc:docMk/>
          <pc:sldMk cId="2627608532" sldId="259"/>
        </pc:sldMkLst>
        <pc:spChg chg="mod">
          <ac:chgData name="Dhanush Kumar" userId="S::dhanushkumar@am.amrita.edu::14bf71c9-7f7c-4bfd-84bf-bbdeb1ab6ef3" providerId="AD" clId="Web-{34E6B198-53ED-4B36-4912-83EF42328F61}" dt="2025-05-22T13:30:41.823" v="37"/>
          <ac:spMkLst>
            <pc:docMk/>
            <pc:sldMk cId="2627608532" sldId="259"/>
            <ac:spMk id="2" creationId="{19202C8E-7342-DDB4-B97B-053AD6769EBE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29:08.775" v="26" actId="14100"/>
          <ac:spMkLst>
            <pc:docMk/>
            <pc:sldMk cId="2627608532" sldId="259"/>
            <ac:spMk id="17" creationId="{1A9920A3-837E-6B8D-9913-CD401D627CB9}"/>
          </ac:spMkLst>
        </pc:spChg>
        <pc:picChg chg="del">
          <ac:chgData name="Dhanush Kumar" userId="S::dhanushkumar@am.amrita.edu::14bf71c9-7f7c-4bfd-84bf-bbdeb1ab6ef3" providerId="AD" clId="Web-{34E6B198-53ED-4B36-4912-83EF42328F61}" dt="2025-05-22T13:26:13.930" v="1"/>
          <ac:picMkLst>
            <pc:docMk/>
            <pc:sldMk cId="2627608532" sldId="259"/>
            <ac:picMk id="3" creationId="{1E5BF701-C8BB-6780-C013-FAA3CDBF2C6C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29:01.994" v="25" actId="1076"/>
          <ac:picMkLst>
            <pc:docMk/>
            <pc:sldMk cId="2627608532" sldId="259"/>
            <ac:picMk id="6" creationId="{28F55878-8911-270C-449C-F61980716DED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27:54.259" v="7" actId="1076"/>
          <ac:picMkLst>
            <pc:docMk/>
            <pc:sldMk cId="2627608532" sldId="259"/>
            <ac:picMk id="13" creationId="{608F5576-C71E-E9E5-6589-DBDE7E8734C1}"/>
          </ac:picMkLst>
        </pc:picChg>
        <pc:picChg chg="add">
          <ac:chgData name="Dhanush Kumar" userId="S::dhanushkumar@am.amrita.edu::14bf71c9-7f7c-4bfd-84bf-bbdeb1ab6ef3" providerId="AD" clId="Web-{34E6B198-53ED-4B36-4912-83EF42328F61}" dt="2025-05-22T13:26:08.383" v="0"/>
          <ac:picMkLst>
            <pc:docMk/>
            <pc:sldMk cId="2627608532" sldId="259"/>
            <ac:picMk id="21" creationId="{3C369DB5-F50D-070A-D07D-3CAD79758CDD}"/>
          </ac:picMkLst>
        </pc:picChg>
      </pc:sldChg>
      <pc:sldChg chg="addSp delSp modSp">
        <pc:chgData name="Dhanush Kumar" userId="S::dhanushkumar@am.amrita.edu::14bf71c9-7f7c-4bfd-84bf-bbdeb1ab6ef3" providerId="AD" clId="Web-{34E6B198-53ED-4B36-4912-83EF42328F61}" dt="2025-05-22T13:38:45.859" v="136" actId="1076"/>
        <pc:sldMkLst>
          <pc:docMk/>
          <pc:sldMk cId="3557930636" sldId="260"/>
        </pc:sldMkLst>
        <pc:spChg chg="mod">
          <ac:chgData name="Dhanush Kumar" userId="S::dhanushkumar@am.amrita.edu::14bf71c9-7f7c-4bfd-84bf-bbdeb1ab6ef3" providerId="AD" clId="Web-{34E6B198-53ED-4B36-4912-83EF42328F61}" dt="2025-05-22T13:38:45.859" v="136" actId="1076"/>
          <ac:spMkLst>
            <pc:docMk/>
            <pc:sldMk cId="3557930636" sldId="260"/>
            <ac:spMk id="2" creationId="{ADF1696D-9BF5-52FF-1E07-1CDD8E631883}"/>
          </ac:spMkLst>
        </pc:spChg>
        <pc:picChg chg="del">
          <ac:chgData name="Dhanush Kumar" userId="S::dhanushkumar@am.amrita.edu::14bf71c9-7f7c-4bfd-84bf-bbdeb1ab6ef3" providerId="AD" clId="Web-{34E6B198-53ED-4B36-4912-83EF42328F61}" dt="2025-05-22T13:34:26.466" v="88"/>
          <ac:picMkLst>
            <pc:docMk/>
            <pc:sldMk cId="3557930636" sldId="260"/>
            <ac:picMk id="3" creationId="{577A9074-857B-D4A9-5787-1F1A39D2414E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8:31.078" v="132" actId="1076"/>
          <ac:picMkLst>
            <pc:docMk/>
            <pc:sldMk cId="3557930636" sldId="260"/>
            <ac:picMk id="5" creationId="{ADF9CEE9-12BC-5F23-6ECD-17FCC65470FB}"/>
          </ac:picMkLst>
        </pc:picChg>
        <pc:picChg chg="add">
          <ac:chgData name="Dhanush Kumar" userId="S::dhanushkumar@am.amrita.edu::14bf71c9-7f7c-4bfd-84bf-bbdeb1ab6ef3" providerId="AD" clId="Web-{34E6B198-53ED-4B36-4912-83EF42328F61}" dt="2025-05-22T13:34:22.669" v="87"/>
          <ac:picMkLst>
            <pc:docMk/>
            <pc:sldMk cId="3557930636" sldId="260"/>
            <ac:picMk id="7" creationId="{3A47D59A-A38B-D978-BB70-7EE663B7D84A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8:23.953" v="131" actId="1076"/>
          <ac:picMkLst>
            <pc:docMk/>
            <pc:sldMk cId="3557930636" sldId="260"/>
            <ac:picMk id="8" creationId="{C2444D8F-5C6D-195B-A807-3D7B95A2F692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7:32.843" v="120" actId="1076"/>
          <ac:picMkLst>
            <pc:docMk/>
            <pc:sldMk cId="3557930636" sldId="260"/>
            <ac:picMk id="9" creationId="{0A4922E6-1ABA-7275-E0B8-303B322F9B99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7:35.827" v="121" actId="1076"/>
          <ac:picMkLst>
            <pc:docMk/>
            <pc:sldMk cId="3557930636" sldId="260"/>
            <ac:picMk id="10" creationId="{1909B95F-B8CA-BB44-31C0-7C414D09FF47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7:54.077" v="126" actId="1076"/>
          <ac:picMkLst>
            <pc:docMk/>
            <pc:sldMk cId="3557930636" sldId="260"/>
            <ac:picMk id="11" creationId="{D1C5F70E-561B-492D-534A-D1CF136FCE3C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8:41.484" v="135" actId="1076"/>
          <ac:picMkLst>
            <pc:docMk/>
            <pc:sldMk cId="3557930636" sldId="260"/>
            <ac:picMk id="13" creationId="{7649CD0E-7C14-62D0-BECF-A29B2765F5D4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8:34.156" v="133" actId="1076"/>
          <ac:picMkLst>
            <pc:docMk/>
            <pc:sldMk cId="3557930636" sldId="260"/>
            <ac:picMk id="14" creationId="{6E441666-EC8C-9EA5-7888-89FDCBAB068A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7:47.687" v="123" actId="1076"/>
          <ac:picMkLst>
            <pc:docMk/>
            <pc:sldMk cId="3557930636" sldId="260"/>
            <ac:picMk id="1026" creationId="{A2D04DBB-10E7-173B-7D91-9C9CFAAB3BB7}"/>
          </ac:picMkLst>
        </pc:picChg>
      </pc:sldChg>
      <pc:sldChg chg="delSp">
        <pc:chgData name="Dhanush Kumar" userId="S::dhanushkumar@am.amrita.edu::14bf71c9-7f7c-4bfd-84bf-bbdeb1ab6ef3" providerId="AD" clId="Web-{34E6B198-53ED-4B36-4912-83EF42328F61}" dt="2025-05-22T14:30:03.201" v="484"/>
        <pc:sldMkLst>
          <pc:docMk/>
          <pc:sldMk cId="3517761811" sldId="330"/>
        </pc:sldMkLst>
        <pc:picChg chg="del">
          <ac:chgData name="Dhanush Kumar" userId="S::dhanushkumar@am.amrita.edu::14bf71c9-7f7c-4bfd-84bf-bbdeb1ab6ef3" providerId="AD" clId="Web-{34E6B198-53ED-4B36-4912-83EF42328F61}" dt="2025-05-22T14:30:03.201" v="484"/>
          <ac:picMkLst>
            <pc:docMk/>
            <pc:sldMk cId="3517761811" sldId="330"/>
            <ac:picMk id="1030" creationId="{25C3C1F7-B69D-66EF-32C6-2F9EF29BDAF5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15:42.818" v="352" actId="1076"/>
        <pc:sldMkLst>
          <pc:docMk/>
          <pc:sldMk cId="1629160383" sldId="346"/>
        </pc:sldMkLst>
        <pc:spChg chg="mod">
          <ac:chgData name="Dhanush Kumar" userId="S::dhanushkumar@am.amrita.edu::14bf71c9-7f7c-4bfd-84bf-bbdeb1ab6ef3" providerId="AD" clId="Web-{34E6B198-53ED-4B36-4912-83EF42328F61}" dt="2025-05-22T14:15:24.864" v="350" actId="14100"/>
          <ac:spMkLst>
            <pc:docMk/>
            <pc:sldMk cId="1629160383" sldId="346"/>
            <ac:spMk id="19" creationId="{8448351F-0134-0D3C-C2D8-A85B5C8C5034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15:30.302" v="351" actId="14100"/>
          <ac:spMkLst>
            <pc:docMk/>
            <pc:sldMk cId="1629160383" sldId="346"/>
            <ac:spMk id="21" creationId="{00906E89-7707-56EA-37CD-32D47691D67E}"/>
          </ac:spMkLst>
        </pc:spChg>
        <pc:grpChg chg="mod">
          <ac:chgData name="Dhanush Kumar" userId="S::dhanushkumar@am.amrita.edu::14bf71c9-7f7c-4bfd-84bf-bbdeb1ab6ef3" providerId="AD" clId="Web-{34E6B198-53ED-4B36-4912-83EF42328F61}" dt="2025-05-22T14:15:42.818" v="352" actId="1076"/>
          <ac:grpSpMkLst>
            <pc:docMk/>
            <pc:sldMk cId="1629160383" sldId="346"/>
            <ac:grpSpMk id="12" creationId="{46163CAB-B1BA-3FBE-2F23-300A05F37D15}"/>
          </ac:grpSpMkLst>
        </pc:grpChg>
        <pc:picChg chg="add">
          <ac:chgData name="Dhanush Kumar" userId="S::dhanushkumar@am.amrita.edu::14bf71c9-7f7c-4bfd-84bf-bbdeb1ab6ef3" providerId="AD" clId="Web-{34E6B198-53ED-4B36-4912-83EF42328F61}" dt="2025-05-22T14:14:48.770" v="347"/>
          <ac:picMkLst>
            <pc:docMk/>
            <pc:sldMk cId="1629160383" sldId="346"/>
            <ac:picMk id="4" creationId="{0E5EB667-ED07-109D-A140-9854DCDED52E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20:39.711" v="394" actId="14100"/>
        <pc:sldMkLst>
          <pc:docMk/>
          <pc:sldMk cId="2899414172" sldId="347"/>
        </pc:sldMkLst>
        <pc:spChg chg="mod">
          <ac:chgData name="Dhanush Kumar" userId="S::dhanushkumar@am.amrita.edu::14bf71c9-7f7c-4bfd-84bf-bbdeb1ab6ef3" providerId="AD" clId="Web-{34E6B198-53ED-4B36-4912-83EF42328F61}" dt="2025-05-22T14:16:58.068" v="359" actId="14100"/>
          <ac:spMkLst>
            <pc:docMk/>
            <pc:sldMk cId="2899414172" sldId="347"/>
            <ac:spMk id="16" creationId="{FE69DA6B-2C26-2569-4227-CABD578EDE61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19:41.679" v="381" actId="14100"/>
          <ac:spMkLst>
            <pc:docMk/>
            <pc:sldMk cId="2899414172" sldId="347"/>
            <ac:spMk id="18" creationId="{45EA4A31-704B-4C09-3EDE-8654B26576CC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0:39.711" v="394" actId="14100"/>
          <ac:spMkLst>
            <pc:docMk/>
            <pc:sldMk cId="2899414172" sldId="347"/>
            <ac:spMk id="20" creationId="{304CD706-88FD-E23E-666B-7BA01526B9EC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0:21.586" v="390" actId="1076"/>
          <ac:spMkLst>
            <pc:docMk/>
            <pc:sldMk cId="2899414172" sldId="347"/>
            <ac:spMk id="53" creationId="{AB26B7F6-B4C9-BFF1-D5CC-30E3F8FC5B91}"/>
          </ac:spMkLst>
        </pc:spChg>
        <pc:grpChg chg="mod">
          <ac:chgData name="Dhanush Kumar" userId="S::dhanushkumar@am.amrita.edu::14bf71c9-7f7c-4bfd-84bf-bbdeb1ab6ef3" providerId="AD" clId="Web-{34E6B198-53ED-4B36-4912-83EF42328F61}" dt="2025-05-22T14:20:25.211" v="392" actId="1076"/>
          <ac:grpSpMkLst>
            <pc:docMk/>
            <pc:sldMk cId="2899414172" sldId="347"/>
            <ac:grpSpMk id="12" creationId="{D70888B5-DF3A-B4F4-F7E0-9A0F2CE9958A}"/>
          </ac:grpSpMkLst>
        </pc:grpChg>
        <pc:grpChg chg="mod">
          <ac:chgData name="Dhanush Kumar" userId="S::dhanushkumar@am.amrita.edu::14bf71c9-7f7c-4bfd-84bf-bbdeb1ab6ef3" providerId="AD" clId="Web-{34E6B198-53ED-4B36-4912-83EF42328F61}" dt="2025-05-22T14:20:05.414" v="386" actId="1076"/>
          <ac:grpSpMkLst>
            <pc:docMk/>
            <pc:sldMk cId="2899414172" sldId="347"/>
            <ac:grpSpMk id="33" creationId="{BC9C57F7-3C42-A787-350A-B70E5BEB4A18}"/>
          </ac:grpSpMkLst>
        </pc:grpChg>
        <pc:grpChg chg="mod">
          <ac:chgData name="Dhanush Kumar" userId="S::dhanushkumar@am.amrita.edu::14bf71c9-7f7c-4bfd-84bf-bbdeb1ab6ef3" providerId="AD" clId="Web-{34E6B198-53ED-4B36-4912-83EF42328F61}" dt="2025-05-22T14:20:17.351" v="389" actId="1076"/>
          <ac:grpSpMkLst>
            <pc:docMk/>
            <pc:sldMk cId="2899414172" sldId="347"/>
            <ac:grpSpMk id="45" creationId="{B209F2F8-B3FF-9327-EEDD-B59E0FBD883F}"/>
          </ac:grpSpMkLst>
        </pc:grpChg>
        <pc:picChg chg="add">
          <ac:chgData name="Dhanush Kumar" userId="S::dhanushkumar@am.amrita.edu::14bf71c9-7f7c-4bfd-84bf-bbdeb1ab6ef3" providerId="AD" clId="Web-{34E6B198-53ED-4B36-4912-83EF42328F61}" dt="2025-05-22T14:19:25.914" v="379"/>
          <ac:picMkLst>
            <pc:docMk/>
            <pc:sldMk cId="2899414172" sldId="347"/>
            <ac:picMk id="4" creationId="{5F9AA603-3563-3F35-C267-913DB629639F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19:53.195" v="383" actId="1076"/>
          <ac:picMkLst>
            <pc:docMk/>
            <pc:sldMk cId="2899414172" sldId="347"/>
            <ac:picMk id="13" creationId="{D5DE8273-74DA-40C2-EB2B-69824D0546B0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20:32.445" v="393" actId="1076"/>
          <ac:picMkLst>
            <pc:docMk/>
            <pc:sldMk cId="2899414172" sldId="347"/>
            <ac:picMk id="22" creationId="{FBDAE01C-4D36-1A8C-6BC3-3C3F6DE95C2A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19:59.039" v="385" actId="1076"/>
          <ac:picMkLst>
            <pc:docMk/>
            <pc:sldMk cId="2899414172" sldId="347"/>
            <ac:picMk id="36" creationId="{C39E17D9-0276-86DF-3328-AD537446CA0B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26:01.902" v="451" actId="1076"/>
        <pc:sldMkLst>
          <pc:docMk/>
          <pc:sldMk cId="294399616" sldId="348"/>
        </pc:sldMkLst>
        <pc:spChg chg="mod">
          <ac:chgData name="Dhanush Kumar" userId="S::dhanushkumar@am.amrita.edu::14bf71c9-7f7c-4bfd-84bf-bbdeb1ab6ef3" providerId="AD" clId="Web-{34E6B198-53ED-4B36-4912-83EF42328F61}" dt="2025-05-22T14:24:33.401" v="436" actId="1076"/>
          <ac:spMkLst>
            <pc:docMk/>
            <pc:sldMk cId="294399616" sldId="348"/>
            <ac:spMk id="2" creationId="{4804A42B-BDFB-54A2-3A8E-6E3AD58C5907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6:01.902" v="451" actId="1076"/>
          <ac:spMkLst>
            <pc:docMk/>
            <pc:sldMk cId="294399616" sldId="348"/>
            <ac:spMk id="14" creationId="{80FB8520-22BF-D8E2-0964-A2987756C44C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5:09.323" v="440" actId="1076"/>
          <ac:spMkLst>
            <pc:docMk/>
            <pc:sldMk cId="294399616" sldId="348"/>
            <ac:spMk id="21" creationId="{1C3BEA06-7B14-4596-1FDD-EB50ADDA8B69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5:24.386" v="442" actId="1076"/>
          <ac:spMkLst>
            <pc:docMk/>
            <pc:sldMk cId="294399616" sldId="348"/>
            <ac:spMk id="22" creationId="{684397A5-818B-B69B-8468-FF8B14381599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5:14.745" v="441" actId="1076"/>
          <ac:spMkLst>
            <pc:docMk/>
            <pc:sldMk cId="294399616" sldId="348"/>
            <ac:spMk id="24" creationId="{1840ED42-6749-49E5-020B-74D31487A0A6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1:25.790" v="398" actId="1076"/>
          <ac:spMkLst>
            <pc:docMk/>
            <pc:sldMk cId="294399616" sldId="348"/>
            <ac:spMk id="39" creationId="{5D5E342F-7C83-4C0A-CAC6-9C8474AA25A6}"/>
          </ac:spMkLst>
        </pc:spChg>
        <pc:grpChg chg="mod">
          <ac:chgData name="Dhanush Kumar" userId="S::dhanushkumar@am.amrita.edu::14bf71c9-7f7c-4bfd-84bf-bbdeb1ab6ef3" providerId="AD" clId="Web-{34E6B198-53ED-4B36-4912-83EF42328F61}" dt="2025-05-22T14:24:15.619" v="432" actId="1076"/>
          <ac:grpSpMkLst>
            <pc:docMk/>
            <pc:sldMk cId="294399616" sldId="348"/>
            <ac:grpSpMk id="12" creationId="{07C0FD7E-B814-7977-1069-824F36BBC28A}"/>
          </ac:grpSpMkLst>
        </pc:grpChg>
        <pc:graphicFrameChg chg="mod">
          <ac:chgData name="Dhanush Kumar" userId="S::dhanushkumar@am.amrita.edu::14bf71c9-7f7c-4bfd-84bf-bbdeb1ab6ef3" providerId="AD" clId="Web-{34E6B198-53ED-4B36-4912-83EF42328F61}" dt="2025-05-22T14:24:12.151" v="430" actId="1076"/>
          <ac:graphicFrameMkLst>
            <pc:docMk/>
            <pc:sldMk cId="294399616" sldId="348"/>
            <ac:graphicFrameMk id="40" creationId="{F17782FB-6C6D-CA6F-ABF1-F516CF489B32}"/>
          </ac:graphicFrameMkLst>
        </pc:graphicFrameChg>
        <pc:graphicFrameChg chg="mod">
          <ac:chgData name="Dhanush Kumar" userId="S::dhanushkumar@am.amrita.edu::14bf71c9-7f7c-4bfd-84bf-bbdeb1ab6ef3" providerId="AD" clId="Web-{34E6B198-53ED-4B36-4912-83EF42328F61}" dt="2025-05-22T14:24:28.870" v="435" actId="1076"/>
          <ac:graphicFrameMkLst>
            <pc:docMk/>
            <pc:sldMk cId="294399616" sldId="348"/>
            <ac:graphicFrameMk id="41" creationId="{E5453ADA-7E8C-C60B-98C8-0B4453DBBD36}"/>
          </ac:graphicFrameMkLst>
        </pc:graphicFrameChg>
        <pc:picChg chg="add">
          <ac:chgData name="Dhanush Kumar" userId="S::dhanushkumar@am.amrita.edu::14bf71c9-7f7c-4bfd-84bf-bbdeb1ab6ef3" providerId="AD" clId="Web-{34E6B198-53ED-4B36-4912-83EF42328F61}" dt="2025-05-22T14:21:26.165" v="399"/>
          <ac:picMkLst>
            <pc:docMk/>
            <pc:sldMk cId="294399616" sldId="348"/>
            <ac:picMk id="4" creationId="{CC3D7E33-417D-4FF8-9042-56F10454192C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25:35.151" v="445" actId="14100"/>
          <ac:picMkLst>
            <pc:docMk/>
            <pc:sldMk cId="294399616" sldId="348"/>
            <ac:picMk id="20" creationId="{8885BBC5-44F2-9D4C-2D4A-9C5486F88D9C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24:39.979" v="437" actId="1076"/>
          <ac:picMkLst>
            <pc:docMk/>
            <pc:sldMk cId="294399616" sldId="348"/>
            <ac:picMk id="26" creationId="{372A1C09-45F0-6078-7F94-DF0D995D82CD}"/>
          </ac:picMkLst>
        </pc:picChg>
        <pc:picChg chg="mod modCrop">
          <ac:chgData name="Dhanush Kumar" userId="S::dhanushkumar@am.amrita.edu::14bf71c9-7f7c-4bfd-84bf-bbdeb1ab6ef3" providerId="AD" clId="Web-{34E6B198-53ED-4B36-4912-83EF42328F61}" dt="2025-05-22T14:25:56.292" v="450" actId="1076"/>
          <ac:picMkLst>
            <pc:docMk/>
            <pc:sldMk cId="294399616" sldId="348"/>
            <ac:picMk id="42" creationId="{113F58F1-A182-2B49-858C-47003369A74D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25:28.261" v="443" actId="1076"/>
          <ac:picMkLst>
            <pc:docMk/>
            <pc:sldMk cId="294399616" sldId="348"/>
            <ac:picMk id="43" creationId="{33DFF74F-C521-3802-2F14-0073BB747DA7}"/>
          </ac:picMkLst>
        </pc:picChg>
      </pc:sldChg>
      <pc:sldChg chg="addSp delSp modSp">
        <pc:chgData name="Dhanush Kumar" userId="S::dhanushkumar@am.amrita.edu::14bf71c9-7f7c-4bfd-84bf-bbdeb1ab6ef3" providerId="AD" clId="Web-{34E6B198-53ED-4B36-4912-83EF42328F61}" dt="2025-05-22T14:27:37.231" v="462" actId="1076"/>
        <pc:sldMkLst>
          <pc:docMk/>
          <pc:sldMk cId="3125340283" sldId="353"/>
        </pc:sldMkLst>
        <pc:spChg chg="mod">
          <ac:chgData name="Dhanush Kumar" userId="S::dhanushkumar@am.amrita.edu::14bf71c9-7f7c-4bfd-84bf-bbdeb1ab6ef3" providerId="AD" clId="Web-{34E6B198-53ED-4B36-4912-83EF42328F61}" dt="2025-05-22T14:27:12.699" v="460" actId="1076"/>
          <ac:spMkLst>
            <pc:docMk/>
            <pc:sldMk cId="3125340283" sldId="353"/>
            <ac:spMk id="9" creationId="{50478611-CAE7-B136-D548-2B62D8A02F87}"/>
          </ac:spMkLst>
        </pc:spChg>
        <pc:spChg chg="del">
          <ac:chgData name="Dhanush Kumar" userId="S::dhanushkumar@am.amrita.edu::14bf71c9-7f7c-4bfd-84bf-bbdeb1ab6ef3" providerId="AD" clId="Web-{34E6B198-53ED-4B36-4912-83EF42328F61}" dt="2025-05-22T14:17:21.631" v="360"/>
          <ac:spMkLst>
            <pc:docMk/>
            <pc:sldMk cId="3125340283" sldId="353"/>
            <ac:spMk id="13" creationId="{495EC360-078C-76CB-D59F-E183CB2DEA0B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6:36.714" v="455" actId="1076"/>
          <ac:spMkLst>
            <pc:docMk/>
            <pc:sldMk cId="3125340283" sldId="353"/>
            <ac:spMk id="14" creationId="{D097FAA2-29F8-477B-9F5C-4E7ACA2E1E2D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7:37.231" v="462" actId="1076"/>
          <ac:spMkLst>
            <pc:docMk/>
            <pc:sldMk cId="3125340283" sldId="353"/>
            <ac:spMk id="19" creationId="{581ADE13-23EB-2432-5240-574918B3EBDC}"/>
          </ac:spMkLst>
        </pc:spChg>
        <pc:grpChg chg="mod">
          <ac:chgData name="Dhanush Kumar" userId="S::dhanushkumar@am.amrita.edu::14bf71c9-7f7c-4bfd-84bf-bbdeb1ab6ef3" providerId="AD" clId="Web-{34E6B198-53ED-4B36-4912-83EF42328F61}" dt="2025-05-22T14:26:57.777" v="458" actId="1076"/>
          <ac:grpSpMkLst>
            <pc:docMk/>
            <pc:sldMk cId="3125340283" sldId="353"/>
            <ac:grpSpMk id="7" creationId="{DE432A29-BC9F-6968-188F-96B0418BD0DB}"/>
          </ac:grpSpMkLst>
        </pc:grpChg>
        <pc:grpChg chg="mod">
          <ac:chgData name="Dhanush Kumar" userId="S::dhanushkumar@am.amrita.edu::14bf71c9-7f7c-4bfd-84bf-bbdeb1ab6ef3" providerId="AD" clId="Web-{34E6B198-53ED-4B36-4912-83EF42328F61}" dt="2025-05-22T14:27:27.965" v="461" actId="1076"/>
          <ac:grpSpMkLst>
            <pc:docMk/>
            <pc:sldMk cId="3125340283" sldId="353"/>
            <ac:grpSpMk id="16" creationId="{D6A9E577-AF89-D109-23B3-F5DEAFE8118D}"/>
          </ac:grpSpMkLst>
        </pc:grpChg>
        <pc:picChg chg="add">
          <ac:chgData name="Dhanush Kumar" userId="S::dhanushkumar@am.amrita.edu::14bf71c9-7f7c-4bfd-84bf-bbdeb1ab6ef3" providerId="AD" clId="Web-{34E6B198-53ED-4B36-4912-83EF42328F61}" dt="2025-05-22T14:26:13.964" v="452"/>
          <ac:picMkLst>
            <pc:docMk/>
            <pc:sldMk cId="3125340283" sldId="353"/>
            <ac:picMk id="20" creationId="{F47DC1E6-90A7-95D4-F1D4-634D9B4A619D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29:30.747" v="483" actId="1076"/>
        <pc:sldMkLst>
          <pc:docMk/>
          <pc:sldMk cId="1153968899" sldId="355"/>
        </pc:sldMkLst>
        <pc:spChg chg="mod">
          <ac:chgData name="Dhanush Kumar" userId="S::dhanushkumar@am.amrita.edu::14bf71c9-7f7c-4bfd-84bf-bbdeb1ab6ef3" providerId="AD" clId="Web-{34E6B198-53ED-4B36-4912-83EF42328F61}" dt="2025-05-22T14:28:26.762" v="472" actId="1076"/>
          <ac:spMkLst>
            <pc:docMk/>
            <pc:sldMk cId="1153968899" sldId="355"/>
            <ac:spMk id="6" creationId="{7215AAE1-66A6-BFAF-C5D7-26EA4203353B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9:17.357" v="480" actId="1076"/>
          <ac:spMkLst>
            <pc:docMk/>
            <pc:sldMk cId="1153968899" sldId="355"/>
            <ac:spMk id="40" creationId="{5270B01A-F446-BF32-602E-841408C22426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8:41.856" v="478" actId="20577"/>
          <ac:spMkLst>
            <pc:docMk/>
            <pc:sldMk cId="1153968899" sldId="355"/>
            <ac:spMk id="43" creationId="{D1F09B0F-A724-F0D5-D7F9-B9B13FBB464C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28:00.153" v="465" actId="1076"/>
          <ac:spMkLst>
            <pc:docMk/>
            <pc:sldMk cId="1153968899" sldId="355"/>
            <ac:spMk id="44" creationId="{5D19D45F-DC02-A08A-6297-9D6CB411226D}"/>
          </ac:spMkLst>
        </pc:spChg>
        <pc:grpChg chg="mod">
          <ac:chgData name="Dhanush Kumar" userId="S::dhanushkumar@am.amrita.edu::14bf71c9-7f7c-4bfd-84bf-bbdeb1ab6ef3" providerId="AD" clId="Web-{34E6B198-53ED-4B36-4912-83EF42328F61}" dt="2025-05-22T14:29:22.560" v="482" actId="1076"/>
          <ac:grpSpMkLst>
            <pc:docMk/>
            <pc:sldMk cId="1153968899" sldId="355"/>
            <ac:grpSpMk id="35" creationId="{CB14ADD4-32C1-FEC9-828F-86FC24234320}"/>
          </ac:grpSpMkLst>
        </pc:grpChg>
        <pc:graphicFrameChg chg="mod">
          <ac:chgData name="Dhanush Kumar" userId="S::dhanushkumar@am.amrita.edu::14bf71c9-7f7c-4bfd-84bf-bbdeb1ab6ef3" providerId="AD" clId="Web-{34E6B198-53ED-4B36-4912-83EF42328F61}" dt="2025-05-22T14:28:36.888" v="474" actId="1076"/>
          <ac:graphicFrameMkLst>
            <pc:docMk/>
            <pc:sldMk cId="1153968899" sldId="355"/>
            <ac:graphicFrameMk id="41" creationId="{69DC7DFC-FCDE-9890-019D-6B0C02F15E56}"/>
          </ac:graphicFrameMkLst>
        </pc:graphicFrameChg>
        <pc:picChg chg="add">
          <ac:chgData name="Dhanush Kumar" userId="S::dhanushkumar@am.amrita.edu::14bf71c9-7f7c-4bfd-84bf-bbdeb1ab6ef3" providerId="AD" clId="Web-{34E6B198-53ED-4B36-4912-83EF42328F61}" dt="2025-05-22T14:27:44.371" v="463"/>
          <ac:picMkLst>
            <pc:docMk/>
            <pc:sldMk cId="1153968899" sldId="355"/>
            <ac:picMk id="4" creationId="{F1A97A11-4440-6237-4FF5-006F3CA8007F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29:30.747" v="483" actId="1076"/>
          <ac:picMkLst>
            <pc:docMk/>
            <pc:sldMk cId="1153968899" sldId="355"/>
            <ac:picMk id="38" creationId="{9D8AD350-9C96-A183-D483-6F979E810FFC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28:56.341" v="479" actId="1076"/>
          <ac:picMkLst>
            <pc:docMk/>
            <pc:sldMk cId="1153968899" sldId="355"/>
            <ac:picMk id="39" creationId="{8C7C45D3-8342-A237-8715-590DA166002F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28:33.606" v="473" actId="1076"/>
          <ac:picMkLst>
            <pc:docMk/>
            <pc:sldMk cId="1153968899" sldId="355"/>
            <ac:picMk id="42" creationId="{3F782E8D-EF28-3523-665E-B541E853C8D5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13:25.269" v="346" actId="1076"/>
        <pc:sldMkLst>
          <pc:docMk/>
          <pc:sldMk cId="2346955037" sldId="379"/>
        </pc:sldMkLst>
        <pc:spChg chg="mod">
          <ac:chgData name="Dhanush Kumar" userId="S::dhanushkumar@am.amrita.edu::14bf71c9-7f7c-4bfd-84bf-bbdeb1ab6ef3" providerId="AD" clId="Web-{34E6B198-53ED-4B36-4912-83EF42328F61}" dt="2025-05-22T14:13:06.801" v="343" actId="1076"/>
          <ac:spMkLst>
            <pc:docMk/>
            <pc:sldMk cId="2346955037" sldId="379"/>
            <ac:spMk id="5" creationId="{3F053622-2C0C-F648-812C-2877FAC01DA8}"/>
          </ac:spMkLst>
        </pc:spChg>
        <pc:grpChg chg="add mod">
          <ac:chgData name="Dhanush Kumar" userId="S::dhanushkumar@am.amrita.edu::14bf71c9-7f7c-4bfd-84bf-bbdeb1ab6ef3" providerId="AD" clId="Web-{34E6B198-53ED-4B36-4912-83EF42328F61}" dt="2025-05-22T14:13:25.269" v="346" actId="1076"/>
          <ac:grpSpMkLst>
            <pc:docMk/>
            <pc:sldMk cId="2346955037" sldId="379"/>
            <ac:grpSpMk id="6" creationId="{ACE141FA-9E40-061E-7B10-948330E65986}"/>
          </ac:grpSpMkLst>
        </pc:grpChg>
        <pc:picChg chg="add mod">
          <ac:chgData name="Dhanush Kumar" userId="S::dhanushkumar@am.amrita.edu::14bf71c9-7f7c-4bfd-84bf-bbdeb1ab6ef3" providerId="AD" clId="Web-{34E6B198-53ED-4B36-4912-83EF42328F61}" dt="2025-05-22T14:13:09.957" v="344" actId="1076"/>
          <ac:picMkLst>
            <pc:docMk/>
            <pc:sldMk cId="2346955037" sldId="379"/>
            <ac:picMk id="3" creationId="{3D5BE600-13DE-04EC-9DB3-66B45304EE67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19:07.273" v="378" actId="14100"/>
        <pc:sldMkLst>
          <pc:docMk/>
          <pc:sldMk cId="2441021417" sldId="380"/>
        </pc:sldMkLst>
        <pc:spChg chg="mod">
          <ac:chgData name="Dhanush Kumar" userId="S::dhanushkumar@am.amrita.edu::14bf71c9-7f7c-4bfd-84bf-bbdeb1ab6ef3" providerId="AD" clId="Web-{34E6B198-53ED-4B36-4912-83EF42328F61}" dt="2025-05-22T14:18:43.210" v="372" actId="1076"/>
          <ac:spMkLst>
            <pc:docMk/>
            <pc:sldMk cId="2441021417" sldId="380"/>
            <ac:spMk id="6" creationId="{8C6D2AD6-5F31-7C47-78D1-7AD8CFC3B558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16:23.474" v="355" actId="1076"/>
          <ac:spMkLst>
            <pc:docMk/>
            <pc:sldMk cId="2441021417" sldId="380"/>
            <ac:spMk id="17" creationId="{E584C9B6-DE2F-D7E1-DD10-31256FF4522A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18:51.648" v="374" actId="1076"/>
          <ac:spMkLst>
            <pc:docMk/>
            <pc:sldMk cId="2441021417" sldId="380"/>
            <ac:spMk id="19" creationId="{5FE9F827-42AC-C209-B7B9-41DB6E9C8EB3}"/>
          </ac:spMkLst>
        </pc:spChg>
        <pc:picChg chg="mod">
          <ac:chgData name="Dhanush Kumar" userId="S::dhanushkumar@am.amrita.edu::14bf71c9-7f7c-4bfd-84bf-bbdeb1ab6ef3" providerId="AD" clId="Web-{34E6B198-53ED-4B36-4912-83EF42328F61}" dt="2025-05-22T14:19:04.554" v="377" actId="1076"/>
          <ac:picMkLst>
            <pc:docMk/>
            <pc:sldMk cId="2441021417" sldId="380"/>
            <ac:picMk id="4" creationId="{63DF8D98-A1DB-E282-3784-5D426CCF8585}"/>
          </ac:picMkLst>
        </pc:picChg>
        <pc:picChg chg="add">
          <ac:chgData name="Dhanush Kumar" userId="S::dhanushkumar@am.amrita.edu::14bf71c9-7f7c-4bfd-84bf-bbdeb1ab6ef3" providerId="AD" clId="Web-{34E6B198-53ED-4B36-4912-83EF42328F61}" dt="2025-05-22T14:18:09.397" v="367"/>
          <ac:picMkLst>
            <pc:docMk/>
            <pc:sldMk cId="2441021417" sldId="380"/>
            <ac:picMk id="8" creationId="{B698DE77-EAD2-9442-DDC6-3D3C7BCF298B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18:22.085" v="368" actId="1076"/>
          <ac:picMkLst>
            <pc:docMk/>
            <pc:sldMk cId="2441021417" sldId="380"/>
            <ac:picMk id="13" creationId="{0AADAD41-B1D4-7902-A59A-D87A7F0D6127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19:07.273" v="378" actId="14100"/>
          <ac:picMkLst>
            <pc:docMk/>
            <pc:sldMk cId="2441021417" sldId="380"/>
            <ac:picMk id="14" creationId="{23CEF59D-5C1E-74A7-6A4C-3EDB1F17CC08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18:31.757" v="370" actId="14100"/>
          <ac:picMkLst>
            <pc:docMk/>
            <pc:sldMk cId="2441021417" sldId="380"/>
            <ac:picMk id="15" creationId="{C20F15B1-6958-F645-42E5-29A5CF3AFF27}"/>
          </ac:picMkLst>
        </pc:picChg>
      </pc:sldChg>
      <pc:sldChg chg="modSp">
        <pc:chgData name="Dhanush Kumar" userId="S::dhanushkumar@am.amrita.edu::14bf71c9-7f7c-4bfd-84bf-bbdeb1ab6ef3" providerId="AD" clId="Web-{34E6B198-53ED-4B36-4912-83EF42328F61}" dt="2025-05-22T14:33:29.984" v="491" actId="1076"/>
        <pc:sldMkLst>
          <pc:docMk/>
          <pc:sldMk cId="2855219854" sldId="382"/>
        </pc:sldMkLst>
        <pc:spChg chg="mod">
          <ac:chgData name="Dhanush Kumar" userId="S::dhanushkumar@am.amrita.edu::14bf71c9-7f7c-4bfd-84bf-bbdeb1ab6ef3" providerId="AD" clId="Web-{34E6B198-53ED-4B36-4912-83EF42328F61}" dt="2025-05-22T13:26:59.181" v="2" actId="20577"/>
          <ac:spMkLst>
            <pc:docMk/>
            <pc:sldMk cId="2855219854" sldId="382"/>
            <ac:spMk id="2" creationId="{00288C76-B455-0EEE-3B95-99D9C42D452F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33:29.984" v="491" actId="1076"/>
          <ac:spMkLst>
            <pc:docMk/>
            <pc:sldMk cId="2855219854" sldId="382"/>
            <ac:spMk id="14" creationId="{D0E89066-9DFE-C77E-E195-981777F50A64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33:24.187" v="490" actId="1076"/>
          <ac:spMkLst>
            <pc:docMk/>
            <pc:sldMk cId="2855219854" sldId="382"/>
            <ac:spMk id="16" creationId="{7BB801D3-9194-C5FF-8E7D-77426E194956}"/>
          </ac:spMkLst>
        </pc:spChg>
      </pc:sldChg>
      <pc:sldChg chg="addSp modSp">
        <pc:chgData name="Dhanush Kumar" userId="S::dhanushkumar@am.amrita.edu::14bf71c9-7f7c-4bfd-84bf-bbdeb1ab6ef3" providerId="AD" clId="Web-{34E6B198-53ED-4B36-4912-83EF42328F61}" dt="2025-05-22T14:04:43.218" v="296" actId="1076"/>
        <pc:sldMkLst>
          <pc:docMk/>
          <pc:sldMk cId="2050973812" sldId="383"/>
        </pc:sldMkLst>
        <pc:spChg chg="mod">
          <ac:chgData name="Dhanush Kumar" userId="S::dhanushkumar@am.amrita.edu::14bf71c9-7f7c-4bfd-84bf-bbdeb1ab6ef3" providerId="AD" clId="Web-{34E6B198-53ED-4B36-4912-83EF42328F61}" dt="2025-05-22T14:04:28.468" v="292" actId="1076"/>
          <ac:spMkLst>
            <pc:docMk/>
            <pc:sldMk cId="2050973812" sldId="383"/>
            <ac:spMk id="2" creationId="{DB18C308-803C-C7D8-E7FE-73395955617D}"/>
          </ac:spMkLst>
        </pc:spChg>
        <pc:picChg chg="add">
          <ac:chgData name="Dhanush Kumar" userId="S::dhanushkumar@am.amrita.edu::14bf71c9-7f7c-4bfd-84bf-bbdeb1ab6ef3" providerId="AD" clId="Web-{34E6B198-53ED-4B36-4912-83EF42328F61}" dt="2025-05-22T14:03:03.310" v="283"/>
          <ac:picMkLst>
            <pc:docMk/>
            <pc:sldMk cId="2050973812" sldId="383"/>
            <ac:picMk id="5" creationId="{76F4C1A1-4963-5213-668A-11B338BAFA86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04:43.218" v="296" actId="1076"/>
          <ac:picMkLst>
            <pc:docMk/>
            <pc:sldMk cId="2050973812" sldId="383"/>
            <ac:picMk id="2050" creationId="{2E06DACF-EA69-65A4-980B-CD56718B5176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4:04:37.561" v="295" actId="1076"/>
          <ac:picMkLst>
            <pc:docMk/>
            <pc:sldMk cId="2050973812" sldId="383"/>
            <ac:picMk id="3074" creationId="{8303082D-D6CA-2AF7-5807-DC7F3AE244A4}"/>
          </ac:picMkLst>
        </pc:picChg>
      </pc:sldChg>
      <pc:sldChg chg="modSp">
        <pc:chgData name="Dhanush Kumar" userId="S::dhanushkumar@am.amrita.edu::14bf71c9-7f7c-4bfd-84bf-bbdeb1ab6ef3" providerId="AD" clId="Web-{34E6B198-53ED-4B36-4912-83EF42328F61}" dt="2025-05-22T14:40:45.411" v="568" actId="20577"/>
        <pc:sldMkLst>
          <pc:docMk/>
          <pc:sldMk cId="1440490644" sldId="388"/>
        </pc:sldMkLst>
        <pc:spChg chg="mod">
          <ac:chgData name="Dhanush Kumar" userId="S::dhanushkumar@am.amrita.edu::14bf71c9-7f7c-4bfd-84bf-bbdeb1ab6ef3" providerId="AD" clId="Web-{34E6B198-53ED-4B36-4912-83EF42328F61}" dt="2025-05-22T14:39:21.191" v="539" actId="1076"/>
          <ac:spMkLst>
            <pc:docMk/>
            <pc:sldMk cId="1440490644" sldId="388"/>
            <ac:spMk id="4" creationId="{E68036E4-2AE7-1748-3409-0D17E9AA8E5F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40:45.411" v="568" actId="20577"/>
          <ac:spMkLst>
            <pc:docMk/>
            <pc:sldMk cId="1440490644" sldId="388"/>
            <ac:spMk id="10" creationId="{124C1ECC-D877-99A3-3899-FC8457BB351D}"/>
          </ac:spMkLst>
        </pc:spChg>
      </pc:sldChg>
      <pc:sldChg chg="addSp delSp modSp">
        <pc:chgData name="Dhanush Kumar" userId="S::dhanushkumar@am.amrita.edu::14bf71c9-7f7c-4bfd-84bf-bbdeb1ab6ef3" providerId="AD" clId="Web-{34E6B198-53ED-4B36-4912-83EF42328F61}" dt="2025-05-22T13:34:14.372" v="86" actId="1076"/>
        <pc:sldMkLst>
          <pc:docMk/>
          <pc:sldMk cId="4238030882" sldId="390"/>
        </pc:sldMkLst>
        <pc:spChg chg="mod">
          <ac:chgData name="Dhanush Kumar" userId="S::dhanushkumar@am.amrita.edu::14bf71c9-7f7c-4bfd-84bf-bbdeb1ab6ef3" providerId="AD" clId="Web-{34E6B198-53ED-4B36-4912-83EF42328F61}" dt="2025-05-22T13:33:31.856" v="77" actId="1076"/>
          <ac:spMkLst>
            <pc:docMk/>
            <pc:sldMk cId="4238030882" sldId="390"/>
            <ac:spMk id="2" creationId="{8EE36910-6266-E912-0C40-4127DAA206C7}"/>
          </ac:spMkLst>
        </pc:spChg>
        <pc:picChg chg="del">
          <ac:chgData name="Dhanush Kumar" userId="S::dhanushkumar@am.amrita.edu::14bf71c9-7f7c-4bfd-84bf-bbdeb1ab6ef3" providerId="AD" clId="Web-{34E6B198-53ED-4B36-4912-83EF42328F61}" dt="2025-05-22T13:30:50.276" v="38"/>
          <ac:picMkLst>
            <pc:docMk/>
            <pc:sldMk cId="4238030882" sldId="390"/>
            <ac:picMk id="3" creationId="{741B8BEA-EA08-E446-2EC1-E115EE00AB40}"/>
          </ac:picMkLst>
        </pc:picChg>
        <pc:picChg chg="add">
          <ac:chgData name="Dhanush Kumar" userId="S::dhanushkumar@am.amrita.edu::14bf71c9-7f7c-4bfd-84bf-bbdeb1ab6ef3" providerId="AD" clId="Web-{34E6B198-53ED-4B36-4912-83EF42328F61}" dt="2025-05-22T13:30:51.558" v="39"/>
          <ac:picMkLst>
            <pc:docMk/>
            <pc:sldMk cId="4238030882" sldId="390"/>
            <ac:picMk id="5" creationId="{60DD4AFB-8905-7FBF-011A-CCC4F0C54733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4:14.372" v="86" actId="1076"/>
          <ac:picMkLst>
            <pc:docMk/>
            <pc:sldMk cId="4238030882" sldId="390"/>
            <ac:picMk id="7" creationId="{BE79F63B-F094-906D-7EF0-C106F765C6EF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1:02.964" v="40" actId="1076"/>
          <ac:picMkLst>
            <pc:docMk/>
            <pc:sldMk cId="4238030882" sldId="390"/>
            <ac:picMk id="9" creationId="{BA4D5647-7E3E-8CB7-B9C1-4AFE9E4987C5}"/>
          </ac:picMkLst>
        </pc:picChg>
        <pc:picChg chg="mod ord">
          <ac:chgData name="Dhanush Kumar" userId="S::dhanushkumar@am.amrita.edu::14bf71c9-7f7c-4bfd-84bf-bbdeb1ab6ef3" providerId="AD" clId="Web-{34E6B198-53ED-4B36-4912-83EF42328F61}" dt="2025-05-22T13:33:48.372" v="79" actId="1076"/>
          <ac:picMkLst>
            <pc:docMk/>
            <pc:sldMk cId="4238030882" sldId="390"/>
            <ac:picMk id="11" creationId="{8A3F04E9-DF80-7D83-A5ED-EB43807DD25D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4:04.669" v="85" actId="1076"/>
          <ac:picMkLst>
            <pc:docMk/>
            <pc:sldMk cId="4238030882" sldId="390"/>
            <ac:picMk id="13" creationId="{0335D319-0EBF-0624-822E-AA7B1748B50F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3:56.497" v="82" actId="1076"/>
          <ac:picMkLst>
            <pc:docMk/>
            <pc:sldMk cId="4238030882" sldId="390"/>
            <ac:picMk id="15" creationId="{C0878D04-4478-C6FF-CF5B-7531756612DA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3:54.309" v="81" actId="1076"/>
          <ac:picMkLst>
            <pc:docMk/>
            <pc:sldMk cId="4238030882" sldId="390"/>
            <ac:picMk id="17" creationId="{6354CA34-FECF-B124-E102-B3EE01601BFF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3:45.247" v="78" actId="1076"/>
          <ac:picMkLst>
            <pc:docMk/>
            <pc:sldMk cId="4238030882" sldId="390"/>
            <ac:picMk id="19" creationId="{D1FCA81F-BC26-F75F-8DF8-DE08CF787AF0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33:52.028" v="80" actId="1076"/>
          <ac:picMkLst>
            <pc:docMk/>
            <pc:sldMk cId="4238030882" sldId="390"/>
            <ac:picMk id="21" creationId="{E1132F27-1D86-20B7-1FC5-6113E6543674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35:14.126" v="504" actId="1076"/>
        <pc:sldMkLst>
          <pc:docMk/>
          <pc:sldMk cId="1000146550" sldId="391"/>
        </pc:sldMkLst>
        <pc:spChg chg="mod">
          <ac:chgData name="Dhanush Kumar" userId="S::dhanushkumar@am.amrita.edu::14bf71c9-7f7c-4bfd-84bf-bbdeb1ab6ef3" providerId="AD" clId="Web-{34E6B198-53ED-4B36-4912-83EF42328F61}" dt="2025-05-22T14:34:44.610" v="497" actId="1076"/>
          <ac:spMkLst>
            <pc:docMk/>
            <pc:sldMk cId="1000146550" sldId="391"/>
            <ac:spMk id="2" creationId="{B1F110D8-0D31-AA13-9337-81EE46C04839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35:14.126" v="504" actId="1076"/>
          <ac:spMkLst>
            <pc:docMk/>
            <pc:sldMk cId="1000146550" sldId="391"/>
            <ac:spMk id="7" creationId="{31DC0ADE-466B-9841-A7A9-9B006B270082}"/>
          </ac:spMkLst>
        </pc:spChg>
        <pc:grpChg chg="mod">
          <ac:chgData name="Dhanush Kumar" userId="S::dhanushkumar@am.amrita.edu::14bf71c9-7f7c-4bfd-84bf-bbdeb1ab6ef3" providerId="AD" clId="Web-{34E6B198-53ED-4B36-4912-83EF42328F61}" dt="2025-05-22T14:34:59.485" v="500" actId="1076"/>
          <ac:grpSpMkLst>
            <pc:docMk/>
            <pc:sldMk cId="1000146550" sldId="391"/>
            <ac:grpSpMk id="9" creationId="{81A3E926-3D45-D185-8945-78EE721B8EBB}"/>
          </ac:grpSpMkLst>
        </pc:grpChg>
        <pc:picChg chg="add">
          <ac:chgData name="Dhanush Kumar" userId="S::dhanushkumar@am.amrita.edu::14bf71c9-7f7c-4bfd-84bf-bbdeb1ab6ef3" providerId="AD" clId="Web-{34E6B198-53ED-4B36-4912-83EF42328F61}" dt="2025-05-22T14:34:10.391" v="492"/>
          <ac:picMkLst>
            <pc:docMk/>
            <pc:sldMk cId="1000146550" sldId="391"/>
            <ac:picMk id="10" creationId="{134EB740-7389-E6AB-8F3E-436C883A6F64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32:55.359" v="489" actId="1076"/>
        <pc:sldMkLst>
          <pc:docMk/>
          <pc:sldMk cId="2780450498" sldId="394"/>
        </pc:sldMkLst>
        <pc:spChg chg="mod">
          <ac:chgData name="Dhanush Kumar" userId="S::dhanushkumar@am.amrita.edu::14bf71c9-7f7c-4bfd-84bf-bbdeb1ab6ef3" providerId="AD" clId="Web-{34E6B198-53ED-4B36-4912-83EF42328F61}" dt="2025-05-22T14:32:34.796" v="485" actId="20577"/>
          <ac:spMkLst>
            <pc:docMk/>
            <pc:sldMk cId="2780450498" sldId="394"/>
            <ac:spMk id="2" creationId="{07C95007-60B8-E2C1-2418-6618255C6742}"/>
          </ac:spMkLst>
        </pc:spChg>
        <pc:grpChg chg="mod">
          <ac:chgData name="Dhanush Kumar" userId="S::dhanushkumar@am.amrita.edu::14bf71c9-7f7c-4bfd-84bf-bbdeb1ab6ef3" providerId="AD" clId="Web-{34E6B198-53ED-4B36-4912-83EF42328F61}" dt="2025-05-22T14:32:55.359" v="489" actId="1076"/>
          <ac:grpSpMkLst>
            <pc:docMk/>
            <pc:sldMk cId="2780450498" sldId="394"/>
            <ac:grpSpMk id="5" creationId="{B245DE19-37F0-754A-2C21-251641792B12}"/>
          </ac:grpSpMkLst>
        </pc:grpChg>
        <pc:picChg chg="mod">
          <ac:chgData name="Dhanush Kumar" userId="S::dhanushkumar@am.amrita.edu::14bf71c9-7f7c-4bfd-84bf-bbdeb1ab6ef3" providerId="AD" clId="Web-{34E6B198-53ED-4B36-4912-83EF42328F61}" dt="2025-05-22T14:32:50.327" v="488" actId="1076"/>
          <ac:picMkLst>
            <pc:docMk/>
            <pc:sldMk cId="2780450498" sldId="394"/>
            <ac:picMk id="4" creationId="{9D515035-14AD-26AD-018E-D3630677E4A8}"/>
          </ac:picMkLst>
        </pc:picChg>
        <pc:picChg chg="add">
          <ac:chgData name="Dhanush Kumar" userId="S::dhanushkumar@am.amrita.edu::14bf71c9-7f7c-4bfd-84bf-bbdeb1ab6ef3" providerId="AD" clId="Web-{34E6B198-53ED-4B36-4912-83EF42328F61}" dt="2025-05-22T13:45:26.160" v="198"/>
          <ac:picMkLst>
            <pc:docMk/>
            <pc:sldMk cId="2780450498" sldId="394"/>
            <ac:picMk id="8" creationId="{205B97AE-341E-ED41-E912-53ACB51E1774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3:50:02.584" v="238" actId="1076"/>
        <pc:sldMkLst>
          <pc:docMk/>
          <pc:sldMk cId="833880467" sldId="395"/>
        </pc:sldMkLst>
        <pc:spChg chg="mod">
          <ac:chgData name="Dhanush Kumar" userId="S::dhanushkumar@am.amrita.edu::14bf71c9-7f7c-4bfd-84bf-bbdeb1ab6ef3" providerId="AD" clId="Web-{34E6B198-53ED-4B36-4912-83EF42328F61}" dt="2025-05-22T13:49:33.037" v="231" actId="1076"/>
          <ac:spMkLst>
            <pc:docMk/>
            <pc:sldMk cId="833880467" sldId="395"/>
            <ac:spMk id="2" creationId="{5E07F7F1-8E1D-27E2-6B98-3F637E843EFD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49:50.287" v="237" actId="20577"/>
          <ac:spMkLst>
            <pc:docMk/>
            <pc:sldMk cId="833880467" sldId="395"/>
            <ac:spMk id="4" creationId="{19509A4E-9C7E-3137-C2CF-A09AABB346DB}"/>
          </ac:spMkLst>
        </pc:spChg>
        <pc:picChg chg="add">
          <ac:chgData name="Dhanush Kumar" userId="S::dhanushkumar@am.amrita.edu::14bf71c9-7f7c-4bfd-84bf-bbdeb1ab6ef3" providerId="AD" clId="Web-{34E6B198-53ED-4B36-4912-83EF42328F61}" dt="2025-05-22T13:49:38.193" v="232"/>
          <ac:picMkLst>
            <pc:docMk/>
            <pc:sldMk cId="833880467" sldId="395"/>
            <ac:picMk id="6" creationId="{E2C1E431-7E03-9462-1137-0CE5B2DEAF19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50:02.584" v="238" actId="1076"/>
          <ac:picMkLst>
            <pc:docMk/>
            <pc:sldMk cId="833880467" sldId="395"/>
            <ac:picMk id="2050" creationId="{F84EFEB6-3DA9-A1F7-91F3-6B9D852A8913}"/>
          </ac:picMkLst>
        </pc:picChg>
      </pc:sldChg>
      <pc:sldChg chg="addSp delSp modSp">
        <pc:chgData name="Dhanush Kumar" userId="S::dhanushkumar@am.amrita.edu::14bf71c9-7f7c-4bfd-84bf-bbdeb1ab6ef3" providerId="AD" clId="Web-{34E6B198-53ED-4B36-4912-83EF42328F61}" dt="2025-05-22T13:49:05.943" v="227" actId="1076"/>
        <pc:sldMkLst>
          <pc:docMk/>
          <pc:sldMk cId="399743442" sldId="397"/>
        </pc:sldMkLst>
        <pc:spChg chg="mod">
          <ac:chgData name="Dhanush Kumar" userId="S::dhanushkumar@am.amrita.edu::14bf71c9-7f7c-4bfd-84bf-bbdeb1ab6ef3" providerId="AD" clId="Web-{34E6B198-53ED-4B36-4912-83EF42328F61}" dt="2025-05-22T13:48:49.724" v="224" actId="1076"/>
          <ac:spMkLst>
            <pc:docMk/>
            <pc:sldMk cId="399743442" sldId="397"/>
            <ac:spMk id="2" creationId="{B662376B-1106-96A5-1F7A-13AE6F8A680E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48:54.646" v="225" actId="1076"/>
          <ac:spMkLst>
            <pc:docMk/>
            <pc:sldMk cId="399743442" sldId="397"/>
            <ac:spMk id="3" creationId="{C28B1F43-7420-4432-A6D4-A57FB7B37CD8}"/>
          </ac:spMkLst>
        </pc:spChg>
        <pc:picChg chg="del">
          <ac:chgData name="Dhanush Kumar" userId="S::dhanushkumar@am.amrita.edu::14bf71c9-7f7c-4bfd-84bf-bbdeb1ab6ef3" providerId="AD" clId="Web-{34E6B198-53ED-4B36-4912-83EF42328F61}" dt="2025-05-22T13:44:57.878" v="193"/>
          <ac:picMkLst>
            <pc:docMk/>
            <pc:sldMk cId="399743442" sldId="397"/>
            <ac:picMk id="4" creationId="{5358773C-BAAB-2532-CE98-075BE4EC41B2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49:05.943" v="227" actId="1076"/>
          <ac:picMkLst>
            <pc:docMk/>
            <pc:sldMk cId="399743442" sldId="397"/>
            <ac:picMk id="5" creationId="{E44E8302-AD66-117F-60C0-C48EAAF6780F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48:32.146" v="220" actId="1076"/>
          <ac:picMkLst>
            <pc:docMk/>
            <pc:sldMk cId="399743442" sldId="397"/>
            <ac:picMk id="6" creationId="{EEDBFB4A-BD46-E3FC-E199-0274B9594780}"/>
          </ac:picMkLst>
        </pc:picChg>
        <pc:picChg chg="add">
          <ac:chgData name="Dhanush Kumar" userId="S::dhanushkumar@am.amrita.edu::14bf71c9-7f7c-4bfd-84bf-bbdeb1ab6ef3" providerId="AD" clId="Web-{34E6B198-53ED-4B36-4912-83EF42328F61}" dt="2025-05-22T13:44:49.691" v="192"/>
          <ac:picMkLst>
            <pc:docMk/>
            <pc:sldMk cId="399743442" sldId="397"/>
            <ac:picMk id="8" creationId="{11582E18-F478-E74A-C8B2-53F7B1E88A78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3:40:48.485" v="158" actId="1076"/>
        <pc:sldMkLst>
          <pc:docMk/>
          <pc:sldMk cId="4057851496" sldId="398"/>
        </pc:sldMkLst>
        <pc:spChg chg="mod">
          <ac:chgData name="Dhanush Kumar" userId="S::dhanushkumar@am.amrita.edu::14bf71c9-7f7c-4bfd-84bf-bbdeb1ab6ef3" providerId="AD" clId="Web-{34E6B198-53ED-4B36-4912-83EF42328F61}" dt="2025-05-22T13:39:13.938" v="141" actId="1076"/>
          <ac:spMkLst>
            <pc:docMk/>
            <pc:sldMk cId="4057851496" sldId="398"/>
            <ac:spMk id="2" creationId="{9F10DC87-0018-9E49-590E-999204A379F9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40:29.110" v="153" actId="14100"/>
          <ac:spMkLst>
            <pc:docMk/>
            <pc:sldMk cId="4057851496" sldId="398"/>
            <ac:spMk id="3" creationId="{2E25FD61-BC9C-5567-1EA3-3809B826C4CB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39:22.297" v="143" actId="14100"/>
          <ac:spMkLst>
            <pc:docMk/>
            <pc:sldMk cId="4057851496" sldId="398"/>
            <ac:spMk id="5" creationId="{10CFAC11-C656-C5C1-7B95-7E6CF40F2323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40:15.516" v="151" actId="1076"/>
          <ac:spMkLst>
            <pc:docMk/>
            <pc:sldMk cId="4057851496" sldId="398"/>
            <ac:spMk id="6" creationId="{15F94375-71F2-7955-EAF6-60A857241BFB}"/>
          </ac:spMkLst>
        </pc:spChg>
        <pc:picChg chg="mod">
          <ac:chgData name="Dhanush Kumar" userId="S::dhanushkumar@am.amrita.edu::14bf71c9-7f7c-4bfd-84bf-bbdeb1ab6ef3" providerId="AD" clId="Web-{34E6B198-53ED-4B36-4912-83EF42328F61}" dt="2025-05-22T13:40:48.485" v="158" actId="1076"/>
          <ac:picMkLst>
            <pc:docMk/>
            <pc:sldMk cId="4057851496" sldId="398"/>
            <ac:picMk id="4" creationId="{8CF224EB-9549-60B8-2528-0C93CE8B8F7C}"/>
          </ac:picMkLst>
        </pc:picChg>
        <pc:picChg chg="add">
          <ac:chgData name="Dhanush Kumar" userId="S::dhanushkumar@am.amrita.edu::14bf71c9-7f7c-4bfd-84bf-bbdeb1ab6ef3" providerId="AD" clId="Web-{34E6B198-53ED-4B36-4912-83EF42328F61}" dt="2025-05-22T13:38:59.906" v="138"/>
          <ac:picMkLst>
            <pc:docMk/>
            <pc:sldMk cId="4057851496" sldId="398"/>
            <ac:picMk id="8" creationId="{621A074D-461C-0703-EC2E-2621B0745EAD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3:44:35.612" v="191" actId="1076"/>
        <pc:sldMkLst>
          <pc:docMk/>
          <pc:sldMk cId="2177454526" sldId="399"/>
        </pc:sldMkLst>
        <pc:spChg chg="mod">
          <ac:chgData name="Dhanush Kumar" userId="S::dhanushkumar@am.amrita.edu::14bf71c9-7f7c-4bfd-84bf-bbdeb1ab6ef3" providerId="AD" clId="Web-{34E6B198-53ED-4B36-4912-83EF42328F61}" dt="2025-05-22T13:41:17.189" v="162" actId="1076"/>
          <ac:spMkLst>
            <pc:docMk/>
            <pc:sldMk cId="2177454526" sldId="399"/>
            <ac:spMk id="2" creationId="{115694A1-BBC4-A57B-42BE-7941B9CE4355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44:35.612" v="191" actId="1076"/>
          <ac:spMkLst>
            <pc:docMk/>
            <pc:sldMk cId="2177454526" sldId="399"/>
            <ac:spMk id="8" creationId="{3EC11524-12C7-C1BF-1652-D841FD4FB636}"/>
          </ac:spMkLst>
        </pc:spChg>
        <pc:picChg chg="mod">
          <ac:chgData name="Dhanush Kumar" userId="S::dhanushkumar@am.amrita.edu::14bf71c9-7f7c-4bfd-84bf-bbdeb1ab6ef3" providerId="AD" clId="Web-{34E6B198-53ED-4B36-4912-83EF42328F61}" dt="2025-05-22T13:44:26.269" v="190" actId="1076"/>
          <ac:picMkLst>
            <pc:docMk/>
            <pc:sldMk cId="2177454526" sldId="399"/>
            <ac:picMk id="4" creationId="{AA5076B5-79A4-F2BA-1C8A-0E6D332A596A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42:42.658" v="177" actId="1076"/>
          <ac:picMkLst>
            <pc:docMk/>
            <pc:sldMk cId="2177454526" sldId="399"/>
            <ac:picMk id="5" creationId="{4327F50B-6D6E-6746-EEC1-DAA9572CDB15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44:13.097" v="188" actId="1076"/>
          <ac:picMkLst>
            <pc:docMk/>
            <pc:sldMk cId="2177454526" sldId="399"/>
            <ac:picMk id="6" creationId="{8F65F2FA-915A-54AA-B717-8BB944AC266D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44:18.206" v="189" actId="1076"/>
          <ac:picMkLst>
            <pc:docMk/>
            <pc:sldMk cId="2177454526" sldId="399"/>
            <ac:picMk id="7" creationId="{AA732102-6CEF-F6F7-2169-E910104A2C1B}"/>
          </ac:picMkLst>
        </pc:picChg>
        <pc:picChg chg="add">
          <ac:chgData name="Dhanush Kumar" userId="S::dhanushkumar@am.amrita.edu::14bf71c9-7f7c-4bfd-84bf-bbdeb1ab6ef3" providerId="AD" clId="Web-{34E6B198-53ED-4B36-4912-83EF42328F61}" dt="2025-05-22T13:42:26.033" v="176"/>
          <ac:picMkLst>
            <pc:docMk/>
            <pc:sldMk cId="2177454526" sldId="399"/>
            <ac:picMk id="10" creationId="{B12CB876-E5A4-B105-28B5-103BAD6CB1B1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3:49:16.943" v="228" actId="20577"/>
        <pc:sldMkLst>
          <pc:docMk/>
          <pc:sldMk cId="3905769232" sldId="400"/>
        </pc:sldMkLst>
        <pc:spChg chg="mod">
          <ac:chgData name="Dhanush Kumar" userId="S::dhanushkumar@am.amrita.edu::14bf71c9-7f7c-4bfd-84bf-bbdeb1ab6ef3" providerId="AD" clId="Web-{34E6B198-53ED-4B36-4912-83EF42328F61}" dt="2025-05-22T13:49:16.943" v="228" actId="20577"/>
          <ac:spMkLst>
            <pc:docMk/>
            <pc:sldMk cId="3905769232" sldId="400"/>
            <ac:spMk id="2" creationId="{9069175B-B9F8-C145-285E-7C438EE753C6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47:05.692" v="214" actId="1076"/>
          <ac:spMkLst>
            <pc:docMk/>
            <pc:sldMk cId="3905769232" sldId="400"/>
            <ac:spMk id="4" creationId="{BD28E17C-19BB-EC28-5D4E-6FD3FD9656A8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46:07.426" v="205" actId="1076"/>
          <ac:spMkLst>
            <pc:docMk/>
            <pc:sldMk cId="3905769232" sldId="400"/>
            <ac:spMk id="5" creationId="{24BC9167-6159-8E6B-562B-CA84E18DDCE4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3:46:48.395" v="212" actId="1076"/>
          <ac:spMkLst>
            <pc:docMk/>
            <pc:sldMk cId="3905769232" sldId="400"/>
            <ac:spMk id="7" creationId="{E0EBB9BC-6E3E-7C8F-609A-AC849C35CB2C}"/>
          </ac:spMkLst>
        </pc:spChg>
        <pc:picChg chg="mod">
          <ac:chgData name="Dhanush Kumar" userId="S::dhanushkumar@am.amrita.edu::14bf71c9-7f7c-4bfd-84bf-bbdeb1ab6ef3" providerId="AD" clId="Web-{34E6B198-53ED-4B36-4912-83EF42328F61}" dt="2025-05-22T13:46:24.660" v="208" actId="14100"/>
          <ac:picMkLst>
            <pc:docMk/>
            <pc:sldMk cId="3905769232" sldId="400"/>
            <ac:picMk id="6" creationId="{DC47ECCF-7860-24E9-3932-F08A9B0E77A5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47:01.504" v="213" actId="1076"/>
          <ac:picMkLst>
            <pc:docMk/>
            <pc:sldMk cId="3905769232" sldId="400"/>
            <ac:picMk id="8" creationId="{B835C648-6D6B-DD85-2C83-DBA45D6906E5}"/>
          </ac:picMkLst>
        </pc:picChg>
        <pc:picChg chg="mod">
          <ac:chgData name="Dhanush Kumar" userId="S::dhanushkumar@am.amrita.edu::14bf71c9-7f7c-4bfd-84bf-bbdeb1ab6ef3" providerId="AD" clId="Web-{34E6B198-53ED-4B36-4912-83EF42328F61}" dt="2025-05-22T13:47:50.411" v="215" actId="1076"/>
          <ac:picMkLst>
            <pc:docMk/>
            <pc:sldMk cId="3905769232" sldId="400"/>
            <ac:picMk id="9" creationId="{9DB1A8B8-7275-6714-F9EC-41331ADC30F7}"/>
          </ac:picMkLst>
        </pc:picChg>
        <pc:picChg chg="add">
          <ac:chgData name="Dhanush Kumar" userId="S::dhanushkumar@am.amrita.edu::14bf71c9-7f7c-4bfd-84bf-bbdeb1ab6ef3" providerId="AD" clId="Web-{34E6B198-53ED-4B36-4912-83EF42328F61}" dt="2025-05-22T13:45:37.722" v="199"/>
          <ac:picMkLst>
            <pc:docMk/>
            <pc:sldMk cId="3905769232" sldId="400"/>
            <ac:picMk id="11" creationId="{C10678D6-3EC1-5121-D4F6-320EBB11A5DE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36:34.564" v="519" actId="1076"/>
        <pc:sldMkLst>
          <pc:docMk/>
          <pc:sldMk cId="2786817094" sldId="401"/>
        </pc:sldMkLst>
        <pc:spChg chg="mod">
          <ac:chgData name="Dhanush Kumar" userId="S::dhanushkumar@am.amrita.edu::14bf71c9-7f7c-4bfd-84bf-bbdeb1ab6ef3" providerId="AD" clId="Web-{34E6B198-53ED-4B36-4912-83EF42328F61}" dt="2025-05-22T14:35:56.235" v="510" actId="1076"/>
          <ac:spMkLst>
            <pc:docMk/>
            <pc:sldMk cId="2786817094" sldId="401"/>
            <ac:spMk id="5" creationId="{06D09FCC-73F9-C061-1CA8-7D037CA6F8C0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36:34.564" v="519" actId="1076"/>
          <ac:spMkLst>
            <pc:docMk/>
            <pc:sldMk cId="2786817094" sldId="401"/>
            <ac:spMk id="6" creationId="{99689C05-FC6C-7C82-94FA-F4F281F087FB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36:10.142" v="512" actId="1076"/>
          <ac:spMkLst>
            <pc:docMk/>
            <pc:sldMk cId="2786817094" sldId="401"/>
            <ac:spMk id="11" creationId="{AC943610-5754-F262-7735-51858DEC1611}"/>
          </ac:spMkLst>
        </pc:spChg>
        <pc:grpChg chg="mod">
          <ac:chgData name="Dhanush Kumar" userId="S::dhanushkumar@am.amrita.edu::14bf71c9-7f7c-4bfd-84bf-bbdeb1ab6ef3" providerId="AD" clId="Web-{34E6B198-53ED-4B36-4912-83EF42328F61}" dt="2025-05-22T14:36:23.533" v="515" actId="1076"/>
          <ac:grpSpMkLst>
            <pc:docMk/>
            <pc:sldMk cId="2786817094" sldId="401"/>
            <ac:grpSpMk id="8" creationId="{5C95FFEE-155C-BDCF-CAB3-F5020E2CFAA6}"/>
          </ac:grpSpMkLst>
        </pc:grpChg>
        <pc:picChg chg="add">
          <ac:chgData name="Dhanush Kumar" userId="S::dhanushkumar@am.amrita.edu::14bf71c9-7f7c-4bfd-84bf-bbdeb1ab6ef3" providerId="AD" clId="Web-{34E6B198-53ED-4B36-4912-83EF42328F61}" dt="2025-05-22T14:34:16.078" v="493"/>
          <ac:picMkLst>
            <pc:docMk/>
            <pc:sldMk cId="2786817094" sldId="401"/>
            <ac:picMk id="10" creationId="{113756A1-B81C-45C4-B9B3-C05E391DAD9D}"/>
          </ac:picMkLst>
        </pc:picChg>
      </pc:sldChg>
      <pc:sldChg chg="addSp modSp">
        <pc:chgData name="Dhanush Kumar" userId="S::dhanushkumar@am.amrita.edu::14bf71c9-7f7c-4bfd-84bf-bbdeb1ab6ef3" providerId="AD" clId="Web-{34E6B198-53ED-4B36-4912-83EF42328F61}" dt="2025-05-22T14:37:59.034" v="533" actId="1076"/>
        <pc:sldMkLst>
          <pc:docMk/>
          <pc:sldMk cId="3847365348" sldId="402"/>
        </pc:sldMkLst>
        <pc:spChg chg="mod">
          <ac:chgData name="Dhanush Kumar" userId="S::dhanushkumar@am.amrita.edu::14bf71c9-7f7c-4bfd-84bf-bbdeb1ab6ef3" providerId="AD" clId="Web-{34E6B198-53ED-4B36-4912-83EF42328F61}" dt="2025-05-22T14:37:59.034" v="533" actId="1076"/>
          <ac:spMkLst>
            <pc:docMk/>
            <pc:sldMk cId="3847365348" sldId="402"/>
            <ac:spMk id="4" creationId="{D1DE784A-D608-7C33-6F42-15930ECED0F1}"/>
          </ac:spMkLst>
        </pc:spChg>
        <pc:spChg chg="mod">
          <ac:chgData name="Dhanush Kumar" userId="S::dhanushkumar@am.amrita.edu::14bf71c9-7f7c-4bfd-84bf-bbdeb1ab6ef3" providerId="AD" clId="Web-{34E6B198-53ED-4B36-4912-83EF42328F61}" dt="2025-05-22T14:37:43.706" v="532" actId="1076"/>
          <ac:spMkLst>
            <pc:docMk/>
            <pc:sldMk cId="3847365348" sldId="402"/>
            <ac:spMk id="6" creationId="{8A87B9C6-350D-E12D-3B14-9E55FB7A3C55}"/>
          </ac:spMkLst>
        </pc:spChg>
        <pc:grpChg chg="mod">
          <ac:chgData name="Dhanush Kumar" userId="S::dhanushkumar@am.amrita.edu::14bf71c9-7f7c-4bfd-84bf-bbdeb1ab6ef3" providerId="AD" clId="Web-{34E6B198-53ED-4B36-4912-83EF42328F61}" dt="2025-05-22T14:37:21.471" v="528" actId="1076"/>
          <ac:grpSpMkLst>
            <pc:docMk/>
            <pc:sldMk cId="3847365348" sldId="402"/>
            <ac:grpSpMk id="8" creationId="{10D18D42-3B03-5699-473E-50C9B507E563}"/>
          </ac:grpSpMkLst>
        </pc:grpChg>
        <pc:picChg chg="add">
          <ac:chgData name="Dhanush Kumar" userId="S::dhanushkumar@am.amrita.edu::14bf71c9-7f7c-4bfd-84bf-bbdeb1ab6ef3" providerId="AD" clId="Web-{34E6B198-53ED-4B36-4912-83EF42328F61}" dt="2025-05-22T14:34:18.719" v="494"/>
          <ac:picMkLst>
            <pc:docMk/>
            <pc:sldMk cId="3847365348" sldId="402"/>
            <ac:picMk id="10" creationId="{18D4BF27-7E4F-A42B-B3A7-CBCDCD9E31C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ait\Documents\PenDrive\My-papers\2022\LifeStylePaper\Results\PA_Socr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99276317304665"/>
          <c:y val="7.3041168658698544E-2"/>
          <c:w val="0.86776336497099382"/>
          <c:h val="0.55835398563227401"/>
        </c:manualLayout>
      </c:layout>
      <c:lineChart>
        <c:grouping val="standard"/>
        <c:varyColors val="0"/>
        <c:ser>
          <c:idx val="0"/>
          <c:order val="0"/>
          <c:tx>
            <c:strRef>
              <c:f>Sheet3!$A$4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Sheet3!$B$3:$G$3</c:f>
              <c:strCache>
                <c:ptCount val="6"/>
                <c:pt idx="0">
                  <c:v>Language</c:v>
                </c:pt>
                <c:pt idx="1">
                  <c:v>Memory and Delayed Recall</c:v>
                </c:pt>
                <c:pt idx="2">
                  <c:v>Attention</c:v>
                </c:pt>
                <c:pt idx="3">
                  <c:v>Abstration</c:v>
                </c:pt>
                <c:pt idx="4">
                  <c:v>Orientation</c:v>
                </c:pt>
                <c:pt idx="5">
                  <c:v>Visuospatial</c:v>
                </c:pt>
              </c:strCache>
            </c:strRef>
          </c:cat>
          <c:val>
            <c:numRef>
              <c:f>Sheet3!$B$4:$G$4</c:f>
              <c:numCache>
                <c:formatCode>General</c:formatCode>
                <c:ptCount val="6"/>
                <c:pt idx="0">
                  <c:v>2.5081967213114753</c:v>
                </c:pt>
                <c:pt idx="1">
                  <c:v>3.5081967213114753</c:v>
                </c:pt>
                <c:pt idx="2">
                  <c:v>5.1475409836065573</c:v>
                </c:pt>
                <c:pt idx="3">
                  <c:v>1.8032786885245902</c:v>
                </c:pt>
                <c:pt idx="4">
                  <c:v>5.8524590163934427</c:v>
                </c:pt>
                <c:pt idx="5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2E-4640-899B-B51594BE1183}"/>
            </c:ext>
          </c:extLst>
        </c:ser>
        <c:ser>
          <c:idx val="1"/>
          <c:order val="1"/>
          <c:tx>
            <c:strRef>
              <c:f>Sheet3!$A$5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Sheet3!$B$3:$G$3</c:f>
              <c:strCache>
                <c:ptCount val="6"/>
                <c:pt idx="0">
                  <c:v>Language</c:v>
                </c:pt>
                <c:pt idx="1">
                  <c:v>Memory and Delayed Recall</c:v>
                </c:pt>
                <c:pt idx="2">
                  <c:v>Attention</c:v>
                </c:pt>
                <c:pt idx="3">
                  <c:v>Abstration</c:v>
                </c:pt>
                <c:pt idx="4">
                  <c:v>Orientation</c:v>
                </c:pt>
                <c:pt idx="5">
                  <c:v>Visuospatial</c:v>
                </c:pt>
              </c:strCache>
            </c:strRef>
          </c:cat>
          <c:val>
            <c:numRef>
              <c:f>Sheet3!$B$5:$G$5</c:f>
              <c:numCache>
                <c:formatCode>General</c:formatCode>
                <c:ptCount val="6"/>
                <c:pt idx="0">
                  <c:v>2.360655737704918</c:v>
                </c:pt>
                <c:pt idx="1">
                  <c:v>2.737704918032787</c:v>
                </c:pt>
                <c:pt idx="2">
                  <c:v>4.3934426229508201</c:v>
                </c:pt>
                <c:pt idx="3">
                  <c:v>1.2459016393442623</c:v>
                </c:pt>
                <c:pt idx="4">
                  <c:v>5.7049180327868854</c:v>
                </c:pt>
                <c:pt idx="5">
                  <c:v>2.7868852459016393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2E-4640-899B-B51594BE1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84527104"/>
        <c:axId val="1884524608"/>
      </c:lineChart>
      <c:catAx>
        <c:axId val="188452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Task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524608"/>
        <c:crosses val="autoZero"/>
        <c:auto val="1"/>
        <c:lblAlgn val="ctr"/>
        <c:lblOffset val="100"/>
        <c:noMultiLvlLbl val="0"/>
      </c:catAx>
      <c:valAx>
        <c:axId val="18845246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Mean Task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52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636835730996881"/>
          <c:y val="2.8212608882057077E-3"/>
          <c:w val="0.18043676860834384"/>
          <c:h val="0.13114366680260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A451D2-D41D-4EC3-9811-1D653229646B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FEA61E69-40EA-4D5E-AB30-9BEB6B705670}">
      <dgm:prSet phldrT="[Text]"/>
      <dgm:spPr/>
      <dgm:t>
        <a:bodyPr/>
        <a:lstStyle/>
        <a:p>
          <a:r>
            <a:rPr lang="en-IN"/>
            <a:t>Genotype</a:t>
          </a:r>
        </a:p>
      </dgm:t>
    </dgm:pt>
    <dgm:pt modelId="{7081E359-F1BE-4BD8-82BA-3A9CE373738F}" type="parTrans" cxnId="{96334442-CE8F-460C-98BA-A012E5DE6FE9}">
      <dgm:prSet/>
      <dgm:spPr/>
      <dgm:t>
        <a:bodyPr/>
        <a:lstStyle/>
        <a:p>
          <a:endParaRPr lang="en-IN"/>
        </a:p>
      </dgm:t>
    </dgm:pt>
    <dgm:pt modelId="{45E6DF8C-7B47-4D2B-AD4C-093563FC2CA5}" type="sibTrans" cxnId="{96334442-CE8F-460C-98BA-A012E5DE6FE9}">
      <dgm:prSet/>
      <dgm:spPr/>
      <dgm:t>
        <a:bodyPr/>
        <a:lstStyle/>
        <a:p>
          <a:endParaRPr lang="en-IN"/>
        </a:p>
      </dgm:t>
    </dgm:pt>
    <dgm:pt modelId="{B349F974-AA11-4988-BE8B-1360A4364BE3}">
      <dgm:prSet phldrT="[Text]"/>
      <dgm:spPr/>
      <dgm:t>
        <a:bodyPr/>
        <a:lstStyle/>
        <a:p>
          <a:r>
            <a:rPr lang="en-IN"/>
            <a:t>RNA</a:t>
          </a:r>
        </a:p>
      </dgm:t>
    </dgm:pt>
    <dgm:pt modelId="{8CA7D309-2BB9-42E7-9BB4-F10C7D3354B5}" type="parTrans" cxnId="{07B4ABA8-8FEF-420F-BC01-1CC93D24AB63}">
      <dgm:prSet/>
      <dgm:spPr/>
      <dgm:t>
        <a:bodyPr/>
        <a:lstStyle/>
        <a:p>
          <a:endParaRPr lang="en-IN"/>
        </a:p>
      </dgm:t>
    </dgm:pt>
    <dgm:pt modelId="{88297D28-9BBE-41FE-871F-D03A72269F6D}" type="sibTrans" cxnId="{07B4ABA8-8FEF-420F-BC01-1CC93D24AB63}">
      <dgm:prSet/>
      <dgm:spPr/>
      <dgm:t>
        <a:bodyPr/>
        <a:lstStyle/>
        <a:p>
          <a:endParaRPr lang="en-IN"/>
        </a:p>
      </dgm:t>
    </dgm:pt>
    <dgm:pt modelId="{4B3A64F3-B2EF-4332-A878-8CAE5F5D6235}">
      <dgm:prSet phldrT="[Text]"/>
      <dgm:spPr/>
      <dgm:t>
        <a:bodyPr/>
        <a:lstStyle/>
        <a:p>
          <a:r>
            <a:rPr lang="en-IN"/>
            <a:t>Protein</a:t>
          </a:r>
        </a:p>
      </dgm:t>
    </dgm:pt>
    <dgm:pt modelId="{B801FDE3-ECF9-4FCE-9F17-D0EC8C3120EF}" type="parTrans" cxnId="{958CD8C9-9D6F-4D50-82B9-CA792E3395D3}">
      <dgm:prSet/>
      <dgm:spPr/>
      <dgm:t>
        <a:bodyPr/>
        <a:lstStyle/>
        <a:p>
          <a:endParaRPr lang="en-IN"/>
        </a:p>
      </dgm:t>
    </dgm:pt>
    <dgm:pt modelId="{63CECB8C-D849-4699-A5F8-B617493B4E6D}" type="sibTrans" cxnId="{958CD8C9-9D6F-4D50-82B9-CA792E3395D3}">
      <dgm:prSet/>
      <dgm:spPr/>
      <dgm:t>
        <a:bodyPr/>
        <a:lstStyle/>
        <a:p>
          <a:endParaRPr lang="en-IN"/>
        </a:p>
      </dgm:t>
    </dgm:pt>
    <dgm:pt modelId="{46402690-A998-49AC-A709-6557F757757B}">
      <dgm:prSet phldrT="[Text]"/>
      <dgm:spPr/>
      <dgm:t>
        <a:bodyPr/>
        <a:lstStyle/>
        <a:p>
          <a:r>
            <a:rPr lang="en-IN"/>
            <a:t>Metabolite</a:t>
          </a:r>
        </a:p>
      </dgm:t>
    </dgm:pt>
    <dgm:pt modelId="{755EC0CC-7DEF-41EB-8E6C-B406D1326EA3}" type="parTrans" cxnId="{7611C5C7-4A7C-4A2F-80A2-D49E80EB4BE8}">
      <dgm:prSet/>
      <dgm:spPr/>
      <dgm:t>
        <a:bodyPr/>
        <a:lstStyle/>
        <a:p>
          <a:endParaRPr lang="en-IN"/>
        </a:p>
      </dgm:t>
    </dgm:pt>
    <dgm:pt modelId="{03D96DC3-4353-434E-8A96-DB2C48E3805A}" type="sibTrans" cxnId="{7611C5C7-4A7C-4A2F-80A2-D49E80EB4BE8}">
      <dgm:prSet/>
      <dgm:spPr/>
      <dgm:t>
        <a:bodyPr/>
        <a:lstStyle/>
        <a:p>
          <a:endParaRPr lang="en-IN"/>
        </a:p>
      </dgm:t>
    </dgm:pt>
    <dgm:pt modelId="{658F79C1-1E72-421D-9D30-A450EDAEE471}">
      <dgm:prSet phldrT="[Text]"/>
      <dgm:spPr/>
      <dgm:t>
        <a:bodyPr/>
        <a:lstStyle/>
        <a:p>
          <a:r>
            <a:rPr lang="en-IN"/>
            <a:t>DNA</a:t>
          </a:r>
        </a:p>
      </dgm:t>
    </dgm:pt>
    <dgm:pt modelId="{DB4E6971-055B-47B5-A16B-A68410E58087}" type="parTrans" cxnId="{53F40822-CA9A-46BA-96D6-835BB1680F72}">
      <dgm:prSet/>
      <dgm:spPr/>
      <dgm:t>
        <a:bodyPr/>
        <a:lstStyle/>
        <a:p>
          <a:endParaRPr lang="en-IN"/>
        </a:p>
      </dgm:t>
    </dgm:pt>
    <dgm:pt modelId="{057CE1CB-C891-44FA-BC79-570EC12CB6D4}" type="sibTrans" cxnId="{53F40822-CA9A-46BA-96D6-835BB1680F72}">
      <dgm:prSet/>
      <dgm:spPr/>
      <dgm:t>
        <a:bodyPr/>
        <a:lstStyle/>
        <a:p>
          <a:endParaRPr lang="en-IN"/>
        </a:p>
      </dgm:t>
    </dgm:pt>
    <dgm:pt modelId="{0823B003-0D91-48F8-A366-0115F9183811}">
      <dgm:prSet phldrT="[Text]"/>
      <dgm:spPr/>
      <dgm:t>
        <a:bodyPr/>
        <a:lstStyle/>
        <a:p>
          <a:r>
            <a:rPr lang="en-IN"/>
            <a:t>Flux</a:t>
          </a:r>
        </a:p>
      </dgm:t>
    </dgm:pt>
    <dgm:pt modelId="{4F8BC4EB-082E-4C45-84AB-A4194D1642A5}" type="parTrans" cxnId="{88B45ED6-B7FB-49CF-8A5F-0CEDEBE0A16D}">
      <dgm:prSet/>
      <dgm:spPr/>
      <dgm:t>
        <a:bodyPr/>
        <a:lstStyle/>
        <a:p>
          <a:endParaRPr lang="en-IN"/>
        </a:p>
      </dgm:t>
    </dgm:pt>
    <dgm:pt modelId="{B66A00EB-91C3-41BE-AE5B-D41902840D85}" type="sibTrans" cxnId="{88B45ED6-B7FB-49CF-8A5F-0CEDEBE0A16D}">
      <dgm:prSet/>
      <dgm:spPr/>
      <dgm:t>
        <a:bodyPr/>
        <a:lstStyle/>
        <a:p>
          <a:endParaRPr lang="en-IN"/>
        </a:p>
      </dgm:t>
    </dgm:pt>
    <dgm:pt modelId="{2E5D9453-5953-4698-90D4-638EABED97CD}">
      <dgm:prSet phldrT="[Text]"/>
      <dgm:spPr/>
      <dgm:t>
        <a:bodyPr/>
        <a:lstStyle/>
        <a:p>
          <a:r>
            <a:rPr lang="en-IN"/>
            <a:t>Phenotype</a:t>
          </a:r>
        </a:p>
      </dgm:t>
    </dgm:pt>
    <dgm:pt modelId="{F3ECF377-A4F8-4CAF-9987-152C58C5B3D2}" type="parTrans" cxnId="{87E8D115-66C8-4DD3-BFA3-750EA7832F4D}">
      <dgm:prSet/>
      <dgm:spPr/>
      <dgm:t>
        <a:bodyPr/>
        <a:lstStyle/>
        <a:p>
          <a:endParaRPr lang="en-IN"/>
        </a:p>
      </dgm:t>
    </dgm:pt>
    <dgm:pt modelId="{4E17DE6B-A032-4984-BEC1-BE8BF53A61EA}" type="sibTrans" cxnId="{87E8D115-66C8-4DD3-BFA3-750EA7832F4D}">
      <dgm:prSet/>
      <dgm:spPr/>
      <dgm:t>
        <a:bodyPr/>
        <a:lstStyle/>
        <a:p>
          <a:endParaRPr lang="en-IN"/>
        </a:p>
      </dgm:t>
    </dgm:pt>
    <dgm:pt modelId="{12B92F8A-BE5C-4BDE-ACEE-C446914598D6}" type="pres">
      <dgm:prSet presAssocID="{BFA451D2-D41D-4EC3-9811-1D653229646B}" presName="Name0" presStyleCnt="0">
        <dgm:presLayoutVars>
          <dgm:dir/>
          <dgm:resizeHandles val="exact"/>
        </dgm:presLayoutVars>
      </dgm:prSet>
      <dgm:spPr/>
    </dgm:pt>
    <dgm:pt modelId="{B2285024-8E24-40CD-822C-4EEB8BAAFDE0}" type="pres">
      <dgm:prSet presAssocID="{FEA61E69-40EA-4D5E-AB30-9BEB6B705670}" presName="parTxOnly" presStyleLbl="node1" presStyleIdx="0" presStyleCnt="7">
        <dgm:presLayoutVars>
          <dgm:bulletEnabled val="1"/>
        </dgm:presLayoutVars>
      </dgm:prSet>
      <dgm:spPr/>
    </dgm:pt>
    <dgm:pt modelId="{FC6451CB-D828-4B7C-9D39-8689ECC960CE}" type="pres">
      <dgm:prSet presAssocID="{45E6DF8C-7B47-4D2B-AD4C-093563FC2CA5}" presName="parSpace" presStyleCnt="0"/>
      <dgm:spPr/>
    </dgm:pt>
    <dgm:pt modelId="{1E4485DA-08CD-4A27-AE65-EF0F756CB02D}" type="pres">
      <dgm:prSet presAssocID="{658F79C1-1E72-421D-9D30-A450EDAEE471}" presName="parTxOnly" presStyleLbl="node1" presStyleIdx="1" presStyleCnt="7">
        <dgm:presLayoutVars>
          <dgm:bulletEnabled val="1"/>
        </dgm:presLayoutVars>
      </dgm:prSet>
      <dgm:spPr/>
    </dgm:pt>
    <dgm:pt modelId="{7FED968D-4F4E-429A-BF09-5C4C08E4C6B5}" type="pres">
      <dgm:prSet presAssocID="{057CE1CB-C891-44FA-BC79-570EC12CB6D4}" presName="parSpace" presStyleCnt="0"/>
      <dgm:spPr/>
    </dgm:pt>
    <dgm:pt modelId="{C5C6FF61-F3DD-4EE7-82D9-3A86E8184125}" type="pres">
      <dgm:prSet presAssocID="{B349F974-AA11-4988-BE8B-1360A4364BE3}" presName="parTxOnly" presStyleLbl="node1" presStyleIdx="2" presStyleCnt="7">
        <dgm:presLayoutVars>
          <dgm:bulletEnabled val="1"/>
        </dgm:presLayoutVars>
      </dgm:prSet>
      <dgm:spPr/>
    </dgm:pt>
    <dgm:pt modelId="{5FAAA808-7BAE-4B85-87E7-A4781DEF8245}" type="pres">
      <dgm:prSet presAssocID="{88297D28-9BBE-41FE-871F-D03A72269F6D}" presName="parSpace" presStyleCnt="0"/>
      <dgm:spPr/>
    </dgm:pt>
    <dgm:pt modelId="{8B11B9A6-66B0-4FE7-9157-CDB07D9B75DD}" type="pres">
      <dgm:prSet presAssocID="{4B3A64F3-B2EF-4332-A878-8CAE5F5D6235}" presName="parTxOnly" presStyleLbl="node1" presStyleIdx="3" presStyleCnt="7">
        <dgm:presLayoutVars>
          <dgm:bulletEnabled val="1"/>
        </dgm:presLayoutVars>
      </dgm:prSet>
      <dgm:spPr/>
    </dgm:pt>
    <dgm:pt modelId="{8AAAD42A-339B-4D2F-B64C-2E312EAB63B9}" type="pres">
      <dgm:prSet presAssocID="{63CECB8C-D849-4699-A5F8-B617493B4E6D}" presName="parSpace" presStyleCnt="0"/>
      <dgm:spPr/>
    </dgm:pt>
    <dgm:pt modelId="{C27EDB58-4AE8-4262-B6E8-9CB55FC2A878}" type="pres">
      <dgm:prSet presAssocID="{46402690-A998-49AC-A709-6557F757757B}" presName="parTxOnly" presStyleLbl="node1" presStyleIdx="4" presStyleCnt="7">
        <dgm:presLayoutVars>
          <dgm:bulletEnabled val="1"/>
        </dgm:presLayoutVars>
      </dgm:prSet>
      <dgm:spPr/>
    </dgm:pt>
    <dgm:pt modelId="{A6526D05-A05E-4B95-B649-A77ED7CBBCE1}" type="pres">
      <dgm:prSet presAssocID="{03D96DC3-4353-434E-8A96-DB2C48E3805A}" presName="parSpace" presStyleCnt="0"/>
      <dgm:spPr/>
    </dgm:pt>
    <dgm:pt modelId="{81DECF8F-EFA1-429F-A659-751D90D24B29}" type="pres">
      <dgm:prSet presAssocID="{0823B003-0D91-48F8-A366-0115F9183811}" presName="parTxOnly" presStyleLbl="node1" presStyleIdx="5" presStyleCnt="7">
        <dgm:presLayoutVars>
          <dgm:bulletEnabled val="1"/>
        </dgm:presLayoutVars>
      </dgm:prSet>
      <dgm:spPr/>
    </dgm:pt>
    <dgm:pt modelId="{4376641B-9A68-4A54-84DD-3653174F1B29}" type="pres">
      <dgm:prSet presAssocID="{B66A00EB-91C3-41BE-AE5B-D41902840D85}" presName="parSpace" presStyleCnt="0"/>
      <dgm:spPr/>
    </dgm:pt>
    <dgm:pt modelId="{35054E1E-6C23-43F3-B354-28CE22B52BFC}" type="pres">
      <dgm:prSet presAssocID="{2E5D9453-5953-4698-90D4-638EABED97CD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64A4C60D-168F-4FD5-BC3E-0BDB243A490B}" type="presOf" srcId="{B349F974-AA11-4988-BE8B-1360A4364BE3}" destId="{C5C6FF61-F3DD-4EE7-82D9-3A86E8184125}" srcOrd="0" destOrd="0" presId="urn:microsoft.com/office/officeart/2005/8/layout/hChevron3"/>
    <dgm:cxn modelId="{87E8D115-66C8-4DD3-BFA3-750EA7832F4D}" srcId="{BFA451D2-D41D-4EC3-9811-1D653229646B}" destId="{2E5D9453-5953-4698-90D4-638EABED97CD}" srcOrd="6" destOrd="0" parTransId="{F3ECF377-A4F8-4CAF-9987-152C58C5B3D2}" sibTransId="{4E17DE6B-A032-4984-BEC1-BE8BF53A61EA}"/>
    <dgm:cxn modelId="{53F40822-CA9A-46BA-96D6-835BB1680F72}" srcId="{BFA451D2-D41D-4EC3-9811-1D653229646B}" destId="{658F79C1-1E72-421D-9D30-A450EDAEE471}" srcOrd="1" destOrd="0" parTransId="{DB4E6971-055B-47B5-A16B-A68410E58087}" sibTransId="{057CE1CB-C891-44FA-BC79-570EC12CB6D4}"/>
    <dgm:cxn modelId="{8885F330-F6AA-4A54-8BA6-10013FF5D918}" type="presOf" srcId="{0823B003-0D91-48F8-A366-0115F9183811}" destId="{81DECF8F-EFA1-429F-A659-751D90D24B29}" srcOrd="0" destOrd="0" presId="urn:microsoft.com/office/officeart/2005/8/layout/hChevron3"/>
    <dgm:cxn modelId="{96334442-CE8F-460C-98BA-A012E5DE6FE9}" srcId="{BFA451D2-D41D-4EC3-9811-1D653229646B}" destId="{FEA61E69-40EA-4D5E-AB30-9BEB6B705670}" srcOrd="0" destOrd="0" parTransId="{7081E359-F1BE-4BD8-82BA-3A9CE373738F}" sibTransId="{45E6DF8C-7B47-4D2B-AD4C-093563FC2CA5}"/>
    <dgm:cxn modelId="{CCAF9E45-42FE-495C-915C-AD2AA0C5D98B}" type="presOf" srcId="{FEA61E69-40EA-4D5E-AB30-9BEB6B705670}" destId="{B2285024-8E24-40CD-822C-4EEB8BAAFDE0}" srcOrd="0" destOrd="0" presId="urn:microsoft.com/office/officeart/2005/8/layout/hChevron3"/>
    <dgm:cxn modelId="{F1459C4A-0C3D-4FD7-8BCD-ACA122EAAE2B}" type="presOf" srcId="{46402690-A998-49AC-A709-6557F757757B}" destId="{C27EDB58-4AE8-4262-B6E8-9CB55FC2A878}" srcOrd="0" destOrd="0" presId="urn:microsoft.com/office/officeart/2005/8/layout/hChevron3"/>
    <dgm:cxn modelId="{766ABEA3-5212-4D68-AE18-28B81E935A7E}" type="presOf" srcId="{4B3A64F3-B2EF-4332-A878-8CAE5F5D6235}" destId="{8B11B9A6-66B0-4FE7-9157-CDB07D9B75DD}" srcOrd="0" destOrd="0" presId="urn:microsoft.com/office/officeart/2005/8/layout/hChevron3"/>
    <dgm:cxn modelId="{851CB9A7-F14C-4D16-A7DD-29FCDDC0B724}" type="presOf" srcId="{2E5D9453-5953-4698-90D4-638EABED97CD}" destId="{35054E1E-6C23-43F3-B354-28CE22B52BFC}" srcOrd="0" destOrd="0" presId="urn:microsoft.com/office/officeart/2005/8/layout/hChevron3"/>
    <dgm:cxn modelId="{07B4ABA8-8FEF-420F-BC01-1CC93D24AB63}" srcId="{BFA451D2-D41D-4EC3-9811-1D653229646B}" destId="{B349F974-AA11-4988-BE8B-1360A4364BE3}" srcOrd="2" destOrd="0" parTransId="{8CA7D309-2BB9-42E7-9BB4-F10C7D3354B5}" sibTransId="{88297D28-9BBE-41FE-871F-D03A72269F6D}"/>
    <dgm:cxn modelId="{49187EAE-C159-4223-B468-4F2BC33C1D07}" type="presOf" srcId="{658F79C1-1E72-421D-9D30-A450EDAEE471}" destId="{1E4485DA-08CD-4A27-AE65-EF0F756CB02D}" srcOrd="0" destOrd="0" presId="urn:microsoft.com/office/officeart/2005/8/layout/hChevron3"/>
    <dgm:cxn modelId="{7611C5C7-4A7C-4A2F-80A2-D49E80EB4BE8}" srcId="{BFA451D2-D41D-4EC3-9811-1D653229646B}" destId="{46402690-A998-49AC-A709-6557F757757B}" srcOrd="4" destOrd="0" parTransId="{755EC0CC-7DEF-41EB-8E6C-B406D1326EA3}" sibTransId="{03D96DC3-4353-434E-8A96-DB2C48E3805A}"/>
    <dgm:cxn modelId="{958CD8C9-9D6F-4D50-82B9-CA792E3395D3}" srcId="{BFA451D2-D41D-4EC3-9811-1D653229646B}" destId="{4B3A64F3-B2EF-4332-A878-8CAE5F5D6235}" srcOrd="3" destOrd="0" parTransId="{B801FDE3-ECF9-4FCE-9F17-D0EC8C3120EF}" sibTransId="{63CECB8C-D849-4699-A5F8-B617493B4E6D}"/>
    <dgm:cxn modelId="{88B45ED6-B7FB-49CF-8A5F-0CEDEBE0A16D}" srcId="{BFA451D2-D41D-4EC3-9811-1D653229646B}" destId="{0823B003-0D91-48F8-A366-0115F9183811}" srcOrd="5" destOrd="0" parTransId="{4F8BC4EB-082E-4C45-84AB-A4194D1642A5}" sibTransId="{B66A00EB-91C3-41BE-AE5B-D41902840D85}"/>
    <dgm:cxn modelId="{CB8426DC-D48D-44D1-A191-4B4AB55774CE}" type="presOf" srcId="{BFA451D2-D41D-4EC3-9811-1D653229646B}" destId="{12B92F8A-BE5C-4BDE-ACEE-C446914598D6}" srcOrd="0" destOrd="0" presId="urn:microsoft.com/office/officeart/2005/8/layout/hChevron3"/>
    <dgm:cxn modelId="{F9E27D90-1879-465F-9ED5-C284FDB87EDD}" type="presParOf" srcId="{12B92F8A-BE5C-4BDE-ACEE-C446914598D6}" destId="{B2285024-8E24-40CD-822C-4EEB8BAAFDE0}" srcOrd="0" destOrd="0" presId="urn:microsoft.com/office/officeart/2005/8/layout/hChevron3"/>
    <dgm:cxn modelId="{15744B8B-F63F-4808-B4ED-5F84C1BC50C8}" type="presParOf" srcId="{12B92F8A-BE5C-4BDE-ACEE-C446914598D6}" destId="{FC6451CB-D828-4B7C-9D39-8689ECC960CE}" srcOrd="1" destOrd="0" presId="urn:microsoft.com/office/officeart/2005/8/layout/hChevron3"/>
    <dgm:cxn modelId="{B49AA87C-BEB1-451F-BCAA-DB621D8B4BB4}" type="presParOf" srcId="{12B92F8A-BE5C-4BDE-ACEE-C446914598D6}" destId="{1E4485DA-08CD-4A27-AE65-EF0F756CB02D}" srcOrd="2" destOrd="0" presId="urn:microsoft.com/office/officeart/2005/8/layout/hChevron3"/>
    <dgm:cxn modelId="{C3D4D7EF-0624-4EF0-B0B1-3BCC7DA815DF}" type="presParOf" srcId="{12B92F8A-BE5C-4BDE-ACEE-C446914598D6}" destId="{7FED968D-4F4E-429A-BF09-5C4C08E4C6B5}" srcOrd="3" destOrd="0" presId="urn:microsoft.com/office/officeart/2005/8/layout/hChevron3"/>
    <dgm:cxn modelId="{1981ECA8-9B32-4F62-AC07-9E92ADEA4ACA}" type="presParOf" srcId="{12B92F8A-BE5C-4BDE-ACEE-C446914598D6}" destId="{C5C6FF61-F3DD-4EE7-82D9-3A86E8184125}" srcOrd="4" destOrd="0" presId="urn:microsoft.com/office/officeart/2005/8/layout/hChevron3"/>
    <dgm:cxn modelId="{D97C3961-2A09-451F-ADB7-371AB927558F}" type="presParOf" srcId="{12B92F8A-BE5C-4BDE-ACEE-C446914598D6}" destId="{5FAAA808-7BAE-4B85-87E7-A4781DEF8245}" srcOrd="5" destOrd="0" presId="urn:microsoft.com/office/officeart/2005/8/layout/hChevron3"/>
    <dgm:cxn modelId="{9A454246-D432-4AAB-9F38-32EE476437F6}" type="presParOf" srcId="{12B92F8A-BE5C-4BDE-ACEE-C446914598D6}" destId="{8B11B9A6-66B0-4FE7-9157-CDB07D9B75DD}" srcOrd="6" destOrd="0" presId="urn:microsoft.com/office/officeart/2005/8/layout/hChevron3"/>
    <dgm:cxn modelId="{CB45AAE9-7C6D-4851-9C3B-831258CA6F3B}" type="presParOf" srcId="{12B92F8A-BE5C-4BDE-ACEE-C446914598D6}" destId="{8AAAD42A-339B-4D2F-B64C-2E312EAB63B9}" srcOrd="7" destOrd="0" presId="urn:microsoft.com/office/officeart/2005/8/layout/hChevron3"/>
    <dgm:cxn modelId="{26CBEDC8-9604-4A72-AE68-CA8F8672CC6F}" type="presParOf" srcId="{12B92F8A-BE5C-4BDE-ACEE-C446914598D6}" destId="{C27EDB58-4AE8-4262-B6E8-9CB55FC2A878}" srcOrd="8" destOrd="0" presId="urn:microsoft.com/office/officeart/2005/8/layout/hChevron3"/>
    <dgm:cxn modelId="{1CA84572-6AC2-4D5A-8263-7BB4ACE2E305}" type="presParOf" srcId="{12B92F8A-BE5C-4BDE-ACEE-C446914598D6}" destId="{A6526D05-A05E-4B95-B649-A77ED7CBBCE1}" srcOrd="9" destOrd="0" presId="urn:microsoft.com/office/officeart/2005/8/layout/hChevron3"/>
    <dgm:cxn modelId="{1CDA583A-1C7F-4DB8-A9C7-766CC20838EF}" type="presParOf" srcId="{12B92F8A-BE5C-4BDE-ACEE-C446914598D6}" destId="{81DECF8F-EFA1-429F-A659-751D90D24B29}" srcOrd="10" destOrd="0" presId="urn:microsoft.com/office/officeart/2005/8/layout/hChevron3"/>
    <dgm:cxn modelId="{D8191654-8C0A-4574-AC8E-700D15BB1664}" type="presParOf" srcId="{12B92F8A-BE5C-4BDE-ACEE-C446914598D6}" destId="{4376641B-9A68-4A54-84DD-3653174F1B29}" srcOrd="11" destOrd="0" presId="urn:microsoft.com/office/officeart/2005/8/layout/hChevron3"/>
    <dgm:cxn modelId="{78B55549-FB06-4B59-A7BA-AB71BB4B759E}" type="presParOf" srcId="{12B92F8A-BE5C-4BDE-ACEE-C446914598D6}" destId="{35054E1E-6C23-43F3-B354-28CE22B52BF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C9C64-0BB5-4B1B-9D15-D6EFC0463252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B47375C3-69C5-4F8A-B67A-2E737A7BFA51}">
      <dgm:prSet phldrT="[Text]"/>
      <dgm:spPr/>
      <dgm:t>
        <a:bodyPr/>
        <a:lstStyle/>
        <a:p>
          <a:r>
            <a:rPr lang="en-US"/>
            <a:t>Transcriptomics</a:t>
          </a:r>
          <a:endParaRPr lang="en-IN"/>
        </a:p>
      </dgm:t>
    </dgm:pt>
    <dgm:pt modelId="{A4F55037-F9D6-433E-B47B-C41B53E38826}" type="parTrans" cxnId="{D9B404F0-7046-477A-AEAC-A26DBCA6BB73}">
      <dgm:prSet/>
      <dgm:spPr/>
      <dgm:t>
        <a:bodyPr/>
        <a:lstStyle/>
        <a:p>
          <a:endParaRPr lang="en-IN"/>
        </a:p>
      </dgm:t>
    </dgm:pt>
    <dgm:pt modelId="{1A6566E1-4E9C-457E-A638-A0885D03ABB3}" type="sibTrans" cxnId="{D9B404F0-7046-477A-AEAC-A26DBCA6BB73}">
      <dgm:prSet/>
      <dgm:spPr/>
      <dgm:t>
        <a:bodyPr/>
        <a:lstStyle/>
        <a:p>
          <a:endParaRPr lang="en-IN"/>
        </a:p>
      </dgm:t>
    </dgm:pt>
    <dgm:pt modelId="{8E832DE5-22FB-466F-9F2E-89D9DAF2D35A}">
      <dgm:prSet phldrT="[Text]"/>
      <dgm:spPr/>
      <dgm:t>
        <a:bodyPr/>
        <a:lstStyle/>
        <a:p>
          <a:r>
            <a:rPr lang="en-US"/>
            <a:t>Proteomics</a:t>
          </a:r>
          <a:endParaRPr lang="en-IN"/>
        </a:p>
      </dgm:t>
    </dgm:pt>
    <dgm:pt modelId="{7F7BC0BD-7BD0-419A-AC20-A7BED280DFD1}" type="parTrans" cxnId="{E4E96ABB-A15A-444D-9CF8-73D1EFA69F5A}">
      <dgm:prSet/>
      <dgm:spPr/>
      <dgm:t>
        <a:bodyPr/>
        <a:lstStyle/>
        <a:p>
          <a:endParaRPr lang="en-IN"/>
        </a:p>
      </dgm:t>
    </dgm:pt>
    <dgm:pt modelId="{CCB6C7D5-9F59-4DC0-80EA-0EAA24263178}" type="sibTrans" cxnId="{E4E96ABB-A15A-444D-9CF8-73D1EFA69F5A}">
      <dgm:prSet/>
      <dgm:spPr/>
      <dgm:t>
        <a:bodyPr/>
        <a:lstStyle/>
        <a:p>
          <a:endParaRPr lang="en-IN"/>
        </a:p>
      </dgm:t>
    </dgm:pt>
    <dgm:pt modelId="{D64CCF78-3A5F-4C9A-9D0E-AB831C00A294}">
      <dgm:prSet phldrT="[Text]"/>
      <dgm:spPr/>
      <dgm:t>
        <a:bodyPr/>
        <a:lstStyle/>
        <a:p>
          <a:r>
            <a:rPr lang="en-US"/>
            <a:t>Metabolomics</a:t>
          </a:r>
          <a:endParaRPr lang="en-IN"/>
        </a:p>
      </dgm:t>
    </dgm:pt>
    <dgm:pt modelId="{8BBD4992-2D3B-4740-B716-A47B0A1E7DED}" type="parTrans" cxnId="{5CDE57EF-2F3E-4B28-B590-2D3FEC1E2F3C}">
      <dgm:prSet/>
      <dgm:spPr/>
      <dgm:t>
        <a:bodyPr/>
        <a:lstStyle/>
        <a:p>
          <a:endParaRPr lang="en-IN"/>
        </a:p>
      </dgm:t>
    </dgm:pt>
    <dgm:pt modelId="{CBCCE723-A9E9-4FA1-BF52-2FAFAFD2B393}" type="sibTrans" cxnId="{5CDE57EF-2F3E-4B28-B590-2D3FEC1E2F3C}">
      <dgm:prSet/>
      <dgm:spPr/>
      <dgm:t>
        <a:bodyPr/>
        <a:lstStyle/>
        <a:p>
          <a:endParaRPr lang="en-IN"/>
        </a:p>
      </dgm:t>
    </dgm:pt>
    <dgm:pt modelId="{3FA7A3AB-E52C-4B45-BA56-85BF5C69BF5B}">
      <dgm:prSet phldrT="[Text]"/>
      <dgm:spPr/>
      <dgm:t>
        <a:bodyPr/>
        <a:lstStyle/>
        <a:p>
          <a:r>
            <a:rPr lang="en-US"/>
            <a:t>Fluxomics</a:t>
          </a:r>
          <a:endParaRPr lang="en-IN"/>
        </a:p>
      </dgm:t>
    </dgm:pt>
    <dgm:pt modelId="{DA58113C-2283-4A7F-86EB-E33E70496ED7}" type="parTrans" cxnId="{937AD42C-E12D-463D-90ED-4A4CACA156FD}">
      <dgm:prSet/>
      <dgm:spPr/>
      <dgm:t>
        <a:bodyPr/>
        <a:lstStyle/>
        <a:p>
          <a:endParaRPr lang="en-IN"/>
        </a:p>
      </dgm:t>
    </dgm:pt>
    <dgm:pt modelId="{CB304459-F99E-408B-B1CB-FA242DABFDF9}" type="sibTrans" cxnId="{937AD42C-E12D-463D-90ED-4A4CACA156FD}">
      <dgm:prSet/>
      <dgm:spPr/>
      <dgm:t>
        <a:bodyPr/>
        <a:lstStyle/>
        <a:p>
          <a:endParaRPr lang="en-IN"/>
        </a:p>
      </dgm:t>
    </dgm:pt>
    <dgm:pt modelId="{706BF272-E2D7-4051-8A36-C20F2D3E3E0B}">
      <dgm:prSet phldrT="[Text]"/>
      <dgm:spPr/>
      <dgm:t>
        <a:bodyPr/>
        <a:lstStyle/>
        <a:p>
          <a:r>
            <a:rPr lang="en-US"/>
            <a:t>Genomics</a:t>
          </a:r>
        </a:p>
        <a:p>
          <a:r>
            <a:rPr lang="en-US"/>
            <a:t>Epigenomics</a:t>
          </a:r>
          <a:endParaRPr lang="en-IN"/>
        </a:p>
      </dgm:t>
    </dgm:pt>
    <dgm:pt modelId="{FAB15A80-8FEC-4E60-9E5F-4617A5C8E88A}" type="sibTrans" cxnId="{7B2A71C5-9322-4F79-A626-7DDF64BABD63}">
      <dgm:prSet/>
      <dgm:spPr/>
      <dgm:t>
        <a:bodyPr/>
        <a:lstStyle/>
        <a:p>
          <a:endParaRPr lang="en-IN"/>
        </a:p>
      </dgm:t>
    </dgm:pt>
    <dgm:pt modelId="{87A8F4D8-F52B-4E99-95A4-04FD87FC24EF}" type="parTrans" cxnId="{7B2A71C5-9322-4F79-A626-7DDF64BABD63}">
      <dgm:prSet/>
      <dgm:spPr/>
      <dgm:t>
        <a:bodyPr/>
        <a:lstStyle/>
        <a:p>
          <a:endParaRPr lang="en-IN"/>
        </a:p>
      </dgm:t>
    </dgm:pt>
    <dgm:pt modelId="{EF38C89E-7C46-462A-AD56-87F1E55F543B}" type="pres">
      <dgm:prSet presAssocID="{FECC9C64-0BB5-4B1B-9D15-D6EFC0463252}" presName="Name0" presStyleCnt="0">
        <dgm:presLayoutVars>
          <dgm:dir/>
          <dgm:resizeHandles val="exact"/>
        </dgm:presLayoutVars>
      </dgm:prSet>
      <dgm:spPr/>
    </dgm:pt>
    <dgm:pt modelId="{FB596B64-8C8A-4B0F-98BC-63E21FE7A94A}" type="pres">
      <dgm:prSet presAssocID="{706BF272-E2D7-4051-8A36-C20F2D3E3E0B}" presName="parTxOnly" presStyleLbl="node1" presStyleIdx="0" presStyleCnt="5">
        <dgm:presLayoutVars>
          <dgm:bulletEnabled val="1"/>
        </dgm:presLayoutVars>
      </dgm:prSet>
      <dgm:spPr/>
    </dgm:pt>
    <dgm:pt modelId="{94C6869E-53B1-4F0F-96DC-6FCA23D5B1AA}" type="pres">
      <dgm:prSet presAssocID="{FAB15A80-8FEC-4E60-9E5F-4617A5C8E88A}" presName="parSpace" presStyleCnt="0"/>
      <dgm:spPr/>
    </dgm:pt>
    <dgm:pt modelId="{807337F5-8A7D-4DBA-B40B-98B48A236B9D}" type="pres">
      <dgm:prSet presAssocID="{B47375C3-69C5-4F8A-B67A-2E737A7BFA51}" presName="parTxOnly" presStyleLbl="node1" presStyleIdx="1" presStyleCnt="5">
        <dgm:presLayoutVars>
          <dgm:bulletEnabled val="1"/>
        </dgm:presLayoutVars>
      </dgm:prSet>
      <dgm:spPr/>
    </dgm:pt>
    <dgm:pt modelId="{4E1FC0DF-7460-46B9-9DFF-40DC957DA206}" type="pres">
      <dgm:prSet presAssocID="{1A6566E1-4E9C-457E-A638-A0885D03ABB3}" presName="parSpace" presStyleCnt="0"/>
      <dgm:spPr/>
    </dgm:pt>
    <dgm:pt modelId="{15CB2D1C-F277-4B21-AE96-7A5A1A9EF99A}" type="pres">
      <dgm:prSet presAssocID="{8E832DE5-22FB-466F-9F2E-89D9DAF2D35A}" presName="parTxOnly" presStyleLbl="node1" presStyleIdx="2" presStyleCnt="5">
        <dgm:presLayoutVars>
          <dgm:bulletEnabled val="1"/>
        </dgm:presLayoutVars>
      </dgm:prSet>
      <dgm:spPr/>
    </dgm:pt>
    <dgm:pt modelId="{2299FE1E-7645-4CBD-9B5C-515FE9792223}" type="pres">
      <dgm:prSet presAssocID="{CCB6C7D5-9F59-4DC0-80EA-0EAA24263178}" presName="parSpace" presStyleCnt="0"/>
      <dgm:spPr/>
    </dgm:pt>
    <dgm:pt modelId="{3CE66275-5EFA-49BD-98F8-6C7C712576A4}" type="pres">
      <dgm:prSet presAssocID="{D64CCF78-3A5F-4C9A-9D0E-AB831C00A294}" presName="parTxOnly" presStyleLbl="node1" presStyleIdx="3" presStyleCnt="5">
        <dgm:presLayoutVars>
          <dgm:bulletEnabled val="1"/>
        </dgm:presLayoutVars>
      </dgm:prSet>
      <dgm:spPr/>
    </dgm:pt>
    <dgm:pt modelId="{543154A7-2A26-4109-9372-4EE759D8C2A4}" type="pres">
      <dgm:prSet presAssocID="{CBCCE723-A9E9-4FA1-BF52-2FAFAFD2B393}" presName="parSpace" presStyleCnt="0"/>
      <dgm:spPr/>
    </dgm:pt>
    <dgm:pt modelId="{FB7B0327-CDD4-40AE-9B7F-4C10DF32BFB6}" type="pres">
      <dgm:prSet presAssocID="{3FA7A3AB-E52C-4B45-BA56-85BF5C69BF5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937AD42C-E12D-463D-90ED-4A4CACA156FD}" srcId="{FECC9C64-0BB5-4B1B-9D15-D6EFC0463252}" destId="{3FA7A3AB-E52C-4B45-BA56-85BF5C69BF5B}" srcOrd="4" destOrd="0" parTransId="{DA58113C-2283-4A7F-86EB-E33E70496ED7}" sibTransId="{CB304459-F99E-408B-B1CB-FA242DABFDF9}"/>
    <dgm:cxn modelId="{3F74314A-1F7F-40AC-ABAB-70F6B2F95E7E}" type="presOf" srcId="{B47375C3-69C5-4F8A-B67A-2E737A7BFA51}" destId="{807337F5-8A7D-4DBA-B40B-98B48A236B9D}" srcOrd="0" destOrd="0" presId="urn:microsoft.com/office/officeart/2005/8/layout/hChevron3"/>
    <dgm:cxn modelId="{DD0DD058-3697-4279-BE7A-175378197A3B}" type="presOf" srcId="{FECC9C64-0BB5-4B1B-9D15-D6EFC0463252}" destId="{EF38C89E-7C46-462A-AD56-87F1E55F543B}" srcOrd="0" destOrd="0" presId="urn:microsoft.com/office/officeart/2005/8/layout/hChevron3"/>
    <dgm:cxn modelId="{6355508D-2C9F-4107-A259-640C439E0E32}" type="presOf" srcId="{8E832DE5-22FB-466F-9F2E-89D9DAF2D35A}" destId="{15CB2D1C-F277-4B21-AE96-7A5A1A9EF99A}" srcOrd="0" destOrd="0" presId="urn:microsoft.com/office/officeart/2005/8/layout/hChevron3"/>
    <dgm:cxn modelId="{4F344997-2377-468C-B04C-42BA120C6180}" type="presOf" srcId="{706BF272-E2D7-4051-8A36-C20F2D3E3E0B}" destId="{FB596B64-8C8A-4B0F-98BC-63E21FE7A94A}" srcOrd="0" destOrd="0" presId="urn:microsoft.com/office/officeart/2005/8/layout/hChevron3"/>
    <dgm:cxn modelId="{E4E96ABB-A15A-444D-9CF8-73D1EFA69F5A}" srcId="{FECC9C64-0BB5-4B1B-9D15-D6EFC0463252}" destId="{8E832DE5-22FB-466F-9F2E-89D9DAF2D35A}" srcOrd="2" destOrd="0" parTransId="{7F7BC0BD-7BD0-419A-AC20-A7BED280DFD1}" sibTransId="{CCB6C7D5-9F59-4DC0-80EA-0EAA24263178}"/>
    <dgm:cxn modelId="{7B2A71C5-9322-4F79-A626-7DDF64BABD63}" srcId="{FECC9C64-0BB5-4B1B-9D15-D6EFC0463252}" destId="{706BF272-E2D7-4051-8A36-C20F2D3E3E0B}" srcOrd="0" destOrd="0" parTransId="{87A8F4D8-F52B-4E99-95A4-04FD87FC24EF}" sibTransId="{FAB15A80-8FEC-4E60-9E5F-4617A5C8E88A}"/>
    <dgm:cxn modelId="{072EB8D4-9EAE-4362-80E4-A286CBA57817}" type="presOf" srcId="{3FA7A3AB-E52C-4B45-BA56-85BF5C69BF5B}" destId="{FB7B0327-CDD4-40AE-9B7F-4C10DF32BFB6}" srcOrd="0" destOrd="0" presId="urn:microsoft.com/office/officeart/2005/8/layout/hChevron3"/>
    <dgm:cxn modelId="{5CDE57EF-2F3E-4B28-B590-2D3FEC1E2F3C}" srcId="{FECC9C64-0BB5-4B1B-9D15-D6EFC0463252}" destId="{D64CCF78-3A5F-4C9A-9D0E-AB831C00A294}" srcOrd="3" destOrd="0" parTransId="{8BBD4992-2D3B-4740-B716-A47B0A1E7DED}" sibTransId="{CBCCE723-A9E9-4FA1-BF52-2FAFAFD2B393}"/>
    <dgm:cxn modelId="{5B54BEEF-AAE2-48F3-8651-1394895166EE}" type="presOf" srcId="{D64CCF78-3A5F-4C9A-9D0E-AB831C00A294}" destId="{3CE66275-5EFA-49BD-98F8-6C7C712576A4}" srcOrd="0" destOrd="0" presId="urn:microsoft.com/office/officeart/2005/8/layout/hChevron3"/>
    <dgm:cxn modelId="{D9B404F0-7046-477A-AEAC-A26DBCA6BB73}" srcId="{FECC9C64-0BB5-4B1B-9D15-D6EFC0463252}" destId="{B47375C3-69C5-4F8A-B67A-2E737A7BFA51}" srcOrd="1" destOrd="0" parTransId="{A4F55037-F9D6-433E-B47B-C41B53E38826}" sibTransId="{1A6566E1-4E9C-457E-A638-A0885D03ABB3}"/>
    <dgm:cxn modelId="{FBE7D0AC-7659-4CE7-887B-8A9FBD863E5F}" type="presParOf" srcId="{EF38C89E-7C46-462A-AD56-87F1E55F543B}" destId="{FB596B64-8C8A-4B0F-98BC-63E21FE7A94A}" srcOrd="0" destOrd="0" presId="urn:microsoft.com/office/officeart/2005/8/layout/hChevron3"/>
    <dgm:cxn modelId="{BB72E69F-1691-483F-9510-4AA93857F0E2}" type="presParOf" srcId="{EF38C89E-7C46-462A-AD56-87F1E55F543B}" destId="{94C6869E-53B1-4F0F-96DC-6FCA23D5B1AA}" srcOrd="1" destOrd="0" presId="urn:microsoft.com/office/officeart/2005/8/layout/hChevron3"/>
    <dgm:cxn modelId="{4AC561BA-5013-43D5-A14A-C0F54142C8C2}" type="presParOf" srcId="{EF38C89E-7C46-462A-AD56-87F1E55F543B}" destId="{807337F5-8A7D-4DBA-B40B-98B48A236B9D}" srcOrd="2" destOrd="0" presId="urn:microsoft.com/office/officeart/2005/8/layout/hChevron3"/>
    <dgm:cxn modelId="{399FEF08-5D42-4059-BF2A-128B828286E8}" type="presParOf" srcId="{EF38C89E-7C46-462A-AD56-87F1E55F543B}" destId="{4E1FC0DF-7460-46B9-9DFF-40DC957DA206}" srcOrd="3" destOrd="0" presId="urn:microsoft.com/office/officeart/2005/8/layout/hChevron3"/>
    <dgm:cxn modelId="{90BAE65E-0501-4FD6-B83E-C9C47D29CC6F}" type="presParOf" srcId="{EF38C89E-7C46-462A-AD56-87F1E55F543B}" destId="{15CB2D1C-F277-4B21-AE96-7A5A1A9EF99A}" srcOrd="4" destOrd="0" presId="urn:microsoft.com/office/officeart/2005/8/layout/hChevron3"/>
    <dgm:cxn modelId="{77409B0C-BAE4-4AFD-9808-CF1A4E01F55B}" type="presParOf" srcId="{EF38C89E-7C46-462A-AD56-87F1E55F543B}" destId="{2299FE1E-7645-4CBD-9B5C-515FE9792223}" srcOrd="5" destOrd="0" presId="urn:microsoft.com/office/officeart/2005/8/layout/hChevron3"/>
    <dgm:cxn modelId="{AED1F808-8E53-41B6-9A98-BECB32F4AE54}" type="presParOf" srcId="{EF38C89E-7C46-462A-AD56-87F1E55F543B}" destId="{3CE66275-5EFA-49BD-98F8-6C7C712576A4}" srcOrd="6" destOrd="0" presId="urn:microsoft.com/office/officeart/2005/8/layout/hChevron3"/>
    <dgm:cxn modelId="{259A97AC-F8D2-4B05-9ECA-D84AB0E506CE}" type="presParOf" srcId="{EF38C89E-7C46-462A-AD56-87F1E55F543B}" destId="{543154A7-2A26-4109-9372-4EE759D8C2A4}" srcOrd="7" destOrd="0" presId="urn:microsoft.com/office/officeart/2005/8/layout/hChevron3"/>
    <dgm:cxn modelId="{D3BBD818-6F55-46EE-870A-54064E8849AC}" type="presParOf" srcId="{EF38C89E-7C46-462A-AD56-87F1E55F543B}" destId="{FB7B0327-CDD4-40AE-9B7F-4C10DF32BFB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CC9C64-0BB5-4B1B-9D15-D6EFC0463252}" type="doc">
      <dgm:prSet loTypeId="urn:microsoft.com/office/officeart/2005/8/layout/hChevron3" loCatId="process" qsTypeId="urn:microsoft.com/office/officeart/2005/8/quickstyle/simple1" qsCatId="simple" csTypeId="urn:microsoft.com/office/officeart/2005/8/colors/colorful4" csCatId="colorful" phldr="1"/>
      <dgm:spPr/>
    </dgm:pt>
    <dgm:pt modelId="{706BF272-E2D7-4051-8A36-C20F2D3E3E0B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Genetic variants</a:t>
          </a:r>
        </a:p>
        <a:p>
          <a:r>
            <a:rPr lang="en-US">
              <a:solidFill>
                <a:schemeClr val="bg1"/>
              </a:solidFill>
            </a:rPr>
            <a:t>Epigenetic modifications</a:t>
          </a:r>
          <a:endParaRPr lang="en-IN">
            <a:solidFill>
              <a:schemeClr val="bg1"/>
            </a:solidFill>
          </a:endParaRPr>
        </a:p>
      </dgm:t>
    </dgm:pt>
    <dgm:pt modelId="{87A8F4D8-F52B-4E99-95A4-04FD87FC24EF}" type="parTrans" cxnId="{7B2A71C5-9322-4F79-A626-7DDF64BABD63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FAB15A80-8FEC-4E60-9E5F-4617A5C8E88A}" type="sibTrans" cxnId="{7B2A71C5-9322-4F79-A626-7DDF64BABD63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47375C3-69C5-4F8A-B67A-2E737A7BFA51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Gene expression</a:t>
          </a:r>
          <a:endParaRPr lang="en-IN">
            <a:solidFill>
              <a:schemeClr val="bg1"/>
            </a:solidFill>
          </a:endParaRPr>
        </a:p>
      </dgm:t>
    </dgm:pt>
    <dgm:pt modelId="{A4F55037-F9D6-433E-B47B-C41B53E38826}" type="parTrans" cxnId="{D9B404F0-7046-477A-AEAC-A26DBCA6BB73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A6566E1-4E9C-457E-A638-A0885D03ABB3}" type="sibTrans" cxnId="{D9B404F0-7046-477A-AEAC-A26DBCA6BB73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8E832DE5-22FB-466F-9F2E-89D9DAF2D35A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Protein- Protein interaction </a:t>
          </a:r>
          <a:endParaRPr lang="en-IN">
            <a:solidFill>
              <a:schemeClr val="bg1"/>
            </a:solidFill>
          </a:endParaRPr>
        </a:p>
      </dgm:t>
    </dgm:pt>
    <dgm:pt modelId="{7F7BC0BD-7BD0-419A-AC20-A7BED280DFD1}" type="parTrans" cxnId="{E4E96ABB-A15A-444D-9CF8-73D1EFA69F5A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CCB6C7D5-9F59-4DC0-80EA-0EAA24263178}" type="sibTrans" cxnId="{E4E96ABB-A15A-444D-9CF8-73D1EFA69F5A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64CCF78-3A5F-4C9A-9D0E-AB831C00A294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Metabolic pathways</a:t>
          </a:r>
          <a:endParaRPr lang="en-IN">
            <a:solidFill>
              <a:schemeClr val="bg1"/>
            </a:solidFill>
          </a:endParaRPr>
        </a:p>
      </dgm:t>
    </dgm:pt>
    <dgm:pt modelId="{8BBD4992-2D3B-4740-B716-A47B0A1E7DED}" type="parTrans" cxnId="{5CDE57EF-2F3E-4B28-B590-2D3FEC1E2F3C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CBCCE723-A9E9-4FA1-BF52-2FAFAFD2B393}" type="sibTrans" cxnId="{5CDE57EF-2F3E-4B28-B590-2D3FEC1E2F3C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3FA7A3AB-E52C-4B45-BA56-85BF5C69BF5B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Flux Distributions</a:t>
          </a:r>
          <a:endParaRPr lang="en-IN">
            <a:solidFill>
              <a:schemeClr val="bg1"/>
            </a:solidFill>
          </a:endParaRPr>
        </a:p>
      </dgm:t>
    </dgm:pt>
    <dgm:pt modelId="{DA58113C-2283-4A7F-86EB-E33E70496ED7}" type="parTrans" cxnId="{937AD42C-E12D-463D-90ED-4A4CACA156FD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CB304459-F99E-408B-B1CB-FA242DABFDF9}" type="sibTrans" cxnId="{937AD42C-E12D-463D-90ED-4A4CACA156FD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F38C89E-7C46-462A-AD56-87F1E55F543B}" type="pres">
      <dgm:prSet presAssocID="{FECC9C64-0BB5-4B1B-9D15-D6EFC0463252}" presName="Name0" presStyleCnt="0">
        <dgm:presLayoutVars>
          <dgm:dir/>
          <dgm:resizeHandles val="exact"/>
        </dgm:presLayoutVars>
      </dgm:prSet>
      <dgm:spPr/>
    </dgm:pt>
    <dgm:pt modelId="{FB596B64-8C8A-4B0F-98BC-63E21FE7A94A}" type="pres">
      <dgm:prSet presAssocID="{706BF272-E2D7-4051-8A36-C20F2D3E3E0B}" presName="parTxOnly" presStyleLbl="node1" presStyleIdx="0" presStyleCnt="5">
        <dgm:presLayoutVars>
          <dgm:bulletEnabled val="1"/>
        </dgm:presLayoutVars>
      </dgm:prSet>
      <dgm:spPr/>
    </dgm:pt>
    <dgm:pt modelId="{94C6869E-53B1-4F0F-96DC-6FCA23D5B1AA}" type="pres">
      <dgm:prSet presAssocID="{FAB15A80-8FEC-4E60-9E5F-4617A5C8E88A}" presName="parSpace" presStyleCnt="0"/>
      <dgm:spPr/>
    </dgm:pt>
    <dgm:pt modelId="{807337F5-8A7D-4DBA-B40B-98B48A236B9D}" type="pres">
      <dgm:prSet presAssocID="{B47375C3-69C5-4F8A-B67A-2E737A7BFA51}" presName="parTxOnly" presStyleLbl="node1" presStyleIdx="1" presStyleCnt="5">
        <dgm:presLayoutVars>
          <dgm:bulletEnabled val="1"/>
        </dgm:presLayoutVars>
      </dgm:prSet>
      <dgm:spPr/>
    </dgm:pt>
    <dgm:pt modelId="{4E1FC0DF-7460-46B9-9DFF-40DC957DA206}" type="pres">
      <dgm:prSet presAssocID="{1A6566E1-4E9C-457E-A638-A0885D03ABB3}" presName="parSpace" presStyleCnt="0"/>
      <dgm:spPr/>
    </dgm:pt>
    <dgm:pt modelId="{15CB2D1C-F277-4B21-AE96-7A5A1A9EF99A}" type="pres">
      <dgm:prSet presAssocID="{8E832DE5-22FB-466F-9F2E-89D9DAF2D35A}" presName="parTxOnly" presStyleLbl="node1" presStyleIdx="2" presStyleCnt="5">
        <dgm:presLayoutVars>
          <dgm:bulletEnabled val="1"/>
        </dgm:presLayoutVars>
      </dgm:prSet>
      <dgm:spPr/>
    </dgm:pt>
    <dgm:pt modelId="{2299FE1E-7645-4CBD-9B5C-515FE9792223}" type="pres">
      <dgm:prSet presAssocID="{CCB6C7D5-9F59-4DC0-80EA-0EAA24263178}" presName="parSpace" presStyleCnt="0"/>
      <dgm:spPr/>
    </dgm:pt>
    <dgm:pt modelId="{3CE66275-5EFA-49BD-98F8-6C7C712576A4}" type="pres">
      <dgm:prSet presAssocID="{D64CCF78-3A5F-4C9A-9D0E-AB831C00A294}" presName="parTxOnly" presStyleLbl="node1" presStyleIdx="3" presStyleCnt="5">
        <dgm:presLayoutVars>
          <dgm:bulletEnabled val="1"/>
        </dgm:presLayoutVars>
      </dgm:prSet>
      <dgm:spPr/>
    </dgm:pt>
    <dgm:pt modelId="{543154A7-2A26-4109-9372-4EE759D8C2A4}" type="pres">
      <dgm:prSet presAssocID="{CBCCE723-A9E9-4FA1-BF52-2FAFAFD2B393}" presName="parSpace" presStyleCnt="0"/>
      <dgm:spPr/>
    </dgm:pt>
    <dgm:pt modelId="{FB7B0327-CDD4-40AE-9B7F-4C10DF32BFB6}" type="pres">
      <dgm:prSet presAssocID="{3FA7A3AB-E52C-4B45-BA56-85BF5C69BF5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937AD42C-E12D-463D-90ED-4A4CACA156FD}" srcId="{FECC9C64-0BB5-4B1B-9D15-D6EFC0463252}" destId="{3FA7A3AB-E52C-4B45-BA56-85BF5C69BF5B}" srcOrd="4" destOrd="0" parTransId="{DA58113C-2283-4A7F-86EB-E33E70496ED7}" sibTransId="{CB304459-F99E-408B-B1CB-FA242DABFDF9}"/>
    <dgm:cxn modelId="{3F74314A-1F7F-40AC-ABAB-70F6B2F95E7E}" type="presOf" srcId="{B47375C3-69C5-4F8A-B67A-2E737A7BFA51}" destId="{807337F5-8A7D-4DBA-B40B-98B48A236B9D}" srcOrd="0" destOrd="0" presId="urn:microsoft.com/office/officeart/2005/8/layout/hChevron3"/>
    <dgm:cxn modelId="{DD0DD058-3697-4279-BE7A-175378197A3B}" type="presOf" srcId="{FECC9C64-0BB5-4B1B-9D15-D6EFC0463252}" destId="{EF38C89E-7C46-462A-AD56-87F1E55F543B}" srcOrd="0" destOrd="0" presId="urn:microsoft.com/office/officeart/2005/8/layout/hChevron3"/>
    <dgm:cxn modelId="{6355508D-2C9F-4107-A259-640C439E0E32}" type="presOf" srcId="{8E832DE5-22FB-466F-9F2E-89D9DAF2D35A}" destId="{15CB2D1C-F277-4B21-AE96-7A5A1A9EF99A}" srcOrd="0" destOrd="0" presId="urn:microsoft.com/office/officeart/2005/8/layout/hChevron3"/>
    <dgm:cxn modelId="{4F344997-2377-468C-B04C-42BA120C6180}" type="presOf" srcId="{706BF272-E2D7-4051-8A36-C20F2D3E3E0B}" destId="{FB596B64-8C8A-4B0F-98BC-63E21FE7A94A}" srcOrd="0" destOrd="0" presId="urn:microsoft.com/office/officeart/2005/8/layout/hChevron3"/>
    <dgm:cxn modelId="{E4E96ABB-A15A-444D-9CF8-73D1EFA69F5A}" srcId="{FECC9C64-0BB5-4B1B-9D15-D6EFC0463252}" destId="{8E832DE5-22FB-466F-9F2E-89D9DAF2D35A}" srcOrd="2" destOrd="0" parTransId="{7F7BC0BD-7BD0-419A-AC20-A7BED280DFD1}" sibTransId="{CCB6C7D5-9F59-4DC0-80EA-0EAA24263178}"/>
    <dgm:cxn modelId="{7B2A71C5-9322-4F79-A626-7DDF64BABD63}" srcId="{FECC9C64-0BB5-4B1B-9D15-D6EFC0463252}" destId="{706BF272-E2D7-4051-8A36-C20F2D3E3E0B}" srcOrd="0" destOrd="0" parTransId="{87A8F4D8-F52B-4E99-95A4-04FD87FC24EF}" sibTransId="{FAB15A80-8FEC-4E60-9E5F-4617A5C8E88A}"/>
    <dgm:cxn modelId="{072EB8D4-9EAE-4362-80E4-A286CBA57817}" type="presOf" srcId="{3FA7A3AB-E52C-4B45-BA56-85BF5C69BF5B}" destId="{FB7B0327-CDD4-40AE-9B7F-4C10DF32BFB6}" srcOrd="0" destOrd="0" presId="urn:microsoft.com/office/officeart/2005/8/layout/hChevron3"/>
    <dgm:cxn modelId="{5CDE57EF-2F3E-4B28-B590-2D3FEC1E2F3C}" srcId="{FECC9C64-0BB5-4B1B-9D15-D6EFC0463252}" destId="{D64CCF78-3A5F-4C9A-9D0E-AB831C00A294}" srcOrd="3" destOrd="0" parTransId="{8BBD4992-2D3B-4740-B716-A47B0A1E7DED}" sibTransId="{CBCCE723-A9E9-4FA1-BF52-2FAFAFD2B393}"/>
    <dgm:cxn modelId="{5B54BEEF-AAE2-48F3-8651-1394895166EE}" type="presOf" srcId="{D64CCF78-3A5F-4C9A-9D0E-AB831C00A294}" destId="{3CE66275-5EFA-49BD-98F8-6C7C712576A4}" srcOrd="0" destOrd="0" presId="urn:microsoft.com/office/officeart/2005/8/layout/hChevron3"/>
    <dgm:cxn modelId="{D9B404F0-7046-477A-AEAC-A26DBCA6BB73}" srcId="{FECC9C64-0BB5-4B1B-9D15-D6EFC0463252}" destId="{B47375C3-69C5-4F8A-B67A-2E737A7BFA51}" srcOrd="1" destOrd="0" parTransId="{A4F55037-F9D6-433E-B47B-C41B53E38826}" sibTransId="{1A6566E1-4E9C-457E-A638-A0885D03ABB3}"/>
    <dgm:cxn modelId="{FBE7D0AC-7659-4CE7-887B-8A9FBD863E5F}" type="presParOf" srcId="{EF38C89E-7C46-462A-AD56-87F1E55F543B}" destId="{FB596B64-8C8A-4B0F-98BC-63E21FE7A94A}" srcOrd="0" destOrd="0" presId="urn:microsoft.com/office/officeart/2005/8/layout/hChevron3"/>
    <dgm:cxn modelId="{BB72E69F-1691-483F-9510-4AA93857F0E2}" type="presParOf" srcId="{EF38C89E-7C46-462A-AD56-87F1E55F543B}" destId="{94C6869E-53B1-4F0F-96DC-6FCA23D5B1AA}" srcOrd="1" destOrd="0" presId="urn:microsoft.com/office/officeart/2005/8/layout/hChevron3"/>
    <dgm:cxn modelId="{4AC561BA-5013-43D5-A14A-C0F54142C8C2}" type="presParOf" srcId="{EF38C89E-7C46-462A-AD56-87F1E55F543B}" destId="{807337F5-8A7D-4DBA-B40B-98B48A236B9D}" srcOrd="2" destOrd="0" presId="urn:microsoft.com/office/officeart/2005/8/layout/hChevron3"/>
    <dgm:cxn modelId="{399FEF08-5D42-4059-BF2A-128B828286E8}" type="presParOf" srcId="{EF38C89E-7C46-462A-AD56-87F1E55F543B}" destId="{4E1FC0DF-7460-46B9-9DFF-40DC957DA206}" srcOrd="3" destOrd="0" presId="urn:microsoft.com/office/officeart/2005/8/layout/hChevron3"/>
    <dgm:cxn modelId="{90BAE65E-0501-4FD6-B83E-C9C47D29CC6F}" type="presParOf" srcId="{EF38C89E-7C46-462A-AD56-87F1E55F543B}" destId="{15CB2D1C-F277-4B21-AE96-7A5A1A9EF99A}" srcOrd="4" destOrd="0" presId="urn:microsoft.com/office/officeart/2005/8/layout/hChevron3"/>
    <dgm:cxn modelId="{77409B0C-BAE4-4AFD-9808-CF1A4E01F55B}" type="presParOf" srcId="{EF38C89E-7C46-462A-AD56-87F1E55F543B}" destId="{2299FE1E-7645-4CBD-9B5C-515FE9792223}" srcOrd="5" destOrd="0" presId="urn:microsoft.com/office/officeart/2005/8/layout/hChevron3"/>
    <dgm:cxn modelId="{AED1F808-8E53-41B6-9A98-BECB32F4AE54}" type="presParOf" srcId="{EF38C89E-7C46-462A-AD56-87F1E55F543B}" destId="{3CE66275-5EFA-49BD-98F8-6C7C712576A4}" srcOrd="6" destOrd="0" presId="urn:microsoft.com/office/officeart/2005/8/layout/hChevron3"/>
    <dgm:cxn modelId="{259A97AC-F8D2-4B05-9ECA-D84AB0E506CE}" type="presParOf" srcId="{EF38C89E-7C46-462A-AD56-87F1E55F543B}" destId="{543154A7-2A26-4109-9372-4EE759D8C2A4}" srcOrd="7" destOrd="0" presId="urn:microsoft.com/office/officeart/2005/8/layout/hChevron3"/>
    <dgm:cxn modelId="{D3BBD818-6F55-46EE-870A-54064E8849AC}" type="presParOf" srcId="{EF38C89E-7C46-462A-AD56-87F1E55F543B}" destId="{FB7B0327-CDD4-40AE-9B7F-4C10DF32BFB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85024-8E24-40CD-822C-4EEB8BAAFDE0}">
      <dsp:nvSpPr>
        <dsp:cNvPr id="0" name=""/>
        <dsp:cNvSpPr/>
      </dsp:nvSpPr>
      <dsp:spPr>
        <a:xfrm>
          <a:off x="1719" y="130254"/>
          <a:ext cx="2023349" cy="809339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Genotype</a:t>
          </a:r>
        </a:p>
      </dsp:txBody>
      <dsp:txXfrm>
        <a:off x="1719" y="130254"/>
        <a:ext cx="1821014" cy="809339"/>
      </dsp:txXfrm>
    </dsp:sp>
    <dsp:sp modelId="{1E4485DA-08CD-4A27-AE65-EF0F756CB02D}">
      <dsp:nvSpPr>
        <dsp:cNvPr id="0" name=""/>
        <dsp:cNvSpPr/>
      </dsp:nvSpPr>
      <dsp:spPr>
        <a:xfrm>
          <a:off x="1620398" y="130254"/>
          <a:ext cx="2023349" cy="809339"/>
        </a:xfrm>
        <a:prstGeom prst="chevron">
          <a:avLst/>
        </a:prstGeom>
        <a:solidFill>
          <a:schemeClr val="accent4">
            <a:hueOff val="1099990"/>
            <a:satOff val="-4867"/>
            <a:lumOff val="-81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DNA</a:t>
          </a:r>
        </a:p>
      </dsp:txBody>
      <dsp:txXfrm>
        <a:off x="2025068" y="130254"/>
        <a:ext cx="1214010" cy="809339"/>
      </dsp:txXfrm>
    </dsp:sp>
    <dsp:sp modelId="{C5C6FF61-F3DD-4EE7-82D9-3A86E8184125}">
      <dsp:nvSpPr>
        <dsp:cNvPr id="0" name=""/>
        <dsp:cNvSpPr/>
      </dsp:nvSpPr>
      <dsp:spPr>
        <a:xfrm>
          <a:off x="3239078" y="130254"/>
          <a:ext cx="2023349" cy="809339"/>
        </a:xfrm>
        <a:prstGeom prst="chevron">
          <a:avLst/>
        </a:prstGeom>
        <a:solidFill>
          <a:schemeClr val="accent4">
            <a:hueOff val="2199979"/>
            <a:satOff val="-9734"/>
            <a:lumOff val="-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RNA</a:t>
          </a:r>
        </a:p>
      </dsp:txBody>
      <dsp:txXfrm>
        <a:off x="3643748" y="130254"/>
        <a:ext cx="1214010" cy="809339"/>
      </dsp:txXfrm>
    </dsp:sp>
    <dsp:sp modelId="{8B11B9A6-66B0-4FE7-9157-CDB07D9B75DD}">
      <dsp:nvSpPr>
        <dsp:cNvPr id="0" name=""/>
        <dsp:cNvSpPr/>
      </dsp:nvSpPr>
      <dsp:spPr>
        <a:xfrm>
          <a:off x="4857757" y="130254"/>
          <a:ext cx="2023349" cy="809339"/>
        </a:xfrm>
        <a:prstGeom prst="chevron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Protein</a:t>
          </a:r>
        </a:p>
      </dsp:txBody>
      <dsp:txXfrm>
        <a:off x="5262427" y="130254"/>
        <a:ext cx="1214010" cy="809339"/>
      </dsp:txXfrm>
    </dsp:sp>
    <dsp:sp modelId="{C27EDB58-4AE8-4262-B6E8-9CB55FC2A878}">
      <dsp:nvSpPr>
        <dsp:cNvPr id="0" name=""/>
        <dsp:cNvSpPr/>
      </dsp:nvSpPr>
      <dsp:spPr>
        <a:xfrm>
          <a:off x="6476436" y="130254"/>
          <a:ext cx="2023349" cy="809339"/>
        </a:xfrm>
        <a:prstGeom prst="chevron">
          <a:avLst/>
        </a:prstGeom>
        <a:solidFill>
          <a:schemeClr val="accent4">
            <a:hueOff val="4399958"/>
            <a:satOff val="-19468"/>
            <a:lumOff val="-32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Metabolite</a:t>
          </a:r>
        </a:p>
      </dsp:txBody>
      <dsp:txXfrm>
        <a:off x="6881106" y="130254"/>
        <a:ext cx="1214010" cy="809339"/>
      </dsp:txXfrm>
    </dsp:sp>
    <dsp:sp modelId="{81DECF8F-EFA1-429F-A659-751D90D24B29}">
      <dsp:nvSpPr>
        <dsp:cNvPr id="0" name=""/>
        <dsp:cNvSpPr/>
      </dsp:nvSpPr>
      <dsp:spPr>
        <a:xfrm>
          <a:off x="8095116" y="130254"/>
          <a:ext cx="2023349" cy="809339"/>
        </a:xfrm>
        <a:prstGeom prst="chevron">
          <a:avLst/>
        </a:prstGeom>
        <a:solidFill>
          <a:schemeClr val="accent4">
            <a:hueOff val="5499947"/>
            <a:satOff val="-24335"/>
            <a:lumOff val="-40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Flux</a:t>
          </a:r>
        </a:p>
      </dsp:txBody>
      <dsp:txXfrm>
        <a:off x="8499786" y="130254"/>
        <a:ext cx="1214010" cy="809339"/>
      </dsp:txXfrm>
    </dsp:sp>
    <dsp:sp modelId="{35054E1E-6C23-43F3-B354-28CE22B52BFC}">
      <dsp:nvSpPr>
        <dsp:cNvPr id="0" name=""/>
        <dsp:cNvSpPr/>
      </dsp:nvSpPr>
      <dsp:spPr>
        <a:xfrm>
          <a:off x="9713795" y="130254"/>
          <a:ext cx="2023349" cy="809339"/>
        </a:xfrm>
        <a:prstGeom prst="chevron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Phenotype</a:t>
          </a:r>
        </a:p>
      </dsp:txBody>
      <dsp:txXfrm>
        <a:off x="10118465" y="130254"/>
        <a:ext cx="1214010" cy="809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96B64-8C8A-4B0F-98BC-63E21FE7A94A}">
      <dsp:nvSpPr>
        <dsp:cNvPr id="0" name=""/>
        <dsp:cNvSpPr/>
      </dsp:nvSpPr>
      <dsp:spPr>
        <a:xfrm>
          <a:off x="992" y="503709"/>
          <a:ext cx="1934765" cy="77390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Genomics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Epigenomics</a:t>
          </a:r>
          <a:endParaRPr lang="en-IN" sz="1200" kern="1200"/>
        </a:p>
      </dsp:txBody>
      <dsp:txXfrm>
        <a:off x="992" y="503709"/>
        <a:ext cx="1741289" cy="773906"/>
      </dsp:txXfrm>
    </dsp:sp>
    <dsp:sp modelId="{807337F5-8A7D-4DBA-B40B-98B48A236B9D}">
      <dsp:nvSpPr>
        <dsp:cNvPr id="0" name=""/>
        <dsp:cNvSpPr/>
      </dsp:nvSpPr>
      <dsp:spPr>
        <a:xfrm>
          <a:off x="1548804" y="503709"/>
          <a:ext cx="1934765" cy="773906"/>
        </a:xfrm>
        <a:prstGeom prst="chevron">
          <a:avLst/>
        </a:prstGeom>
        <a:solidFill>
          <a:schemeClr val="accent4"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Transcriptomics</a:t>
          </a:r>
          <a:endParaRPr lang="en-IN" sz="1200" kern="1200"/>
        </a:p>
      </dsp:txBody>
      <dsp:txXfrm>
        <a:off x="1935757" y="503709"/>
        <a:ext cx="1160859" cy="773906"/>
      </dsp:txXfrm>
    </dsp:sp>
    <dsp:sp modelId="{15CB2D1C-F277-4B21-AE96-7A5A1A9EF99A}">
      <dsp:nvSpPr>
        <dsp:cNvPr id="0" name=""/>
        <dsp:cNvSpPr/>
      </dsp:nvSpPr>
      <dsp:spPr>
        <a:xfrm>
          <a:off x="3096617" y="503709"/>
          <a:ext cx="1934765" cy="773906"/>
        </a:xfrm>
        <a:prstGeom prst="chevron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Proteomics</a:t>
          </a:r>
          <a:endParaRPr lang="en-IN" sz="1200" kern="1200"/>
        </a:p>
      </dsp:txBody>
      <dsp:txXfrm>
        <a:off x="3483570" y="503709"/>
        <a:ext cx="1160859" cy="773906"/>
      </dsp:txXfrm>
    </dsp:sp>
    <dsp:sp modelId="{3CE66275-5EFA-49BD-98F8-6C7C712576A4}">
      <dsp:nvSpPr>
        <dsp:cNvPr id="0" name=""/>
        <dsp:cNvSpPr/>
      </dsp:nvSpPr>
      <dsp:spPr>
        <a:xfrm>
          <a:off x="4644429" y="503709"/>
          <a:ext cx="1934765" cy="773906"/>
        </a:xfrm>
        <a:prstGeom prst="chevron">
          <a:avLst/>
        </a:prstGeom>
        <a:solidFill>
          <a:schemeClr val="accent4"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Metabolomics</a:t>
          </a:r>
          <a:endParaRPr lang="en-IN" sz="1200" kern="1200"/>
        </a:p>
      </dsp:txBody>
      <dsp:txXfrm>
        <a:off x="5031382" y="503709"/>
        <a:ext cx="1160859" cy="773906"/>
      </dsp:txXfrm>
    </dsp:sp>
    <dsp:sp modelId="{FB7B0327-CDD4-40AE-9B7F-4C10DF32BFB6}">
      <dsp:nvSpPr>
        <dsp:cNvPr id="0" name=""/>
        <dsp:cNvSpPr/>
      </dsp:nvSpPr>
      <dsp:spPr>
        <a:xfrm>
          <a:off x="6192242" y="503709"/>
          <a:ext cx="1934765" cy="773906"/>
        </a:xfrm>
        <a:prstGeom prst="chevron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Fluxomics</a:t>
          </a:r>
          <a:endParaRPr lang="en-IN" sz="1200" kern="1200"/>
        </a:p>
      </dsp:txBody>
      <dsp:txXfrm>
        <a:off x="6579195" y="503709"/>
        <a:ext cx="1160859" cy="7739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96B64-8C8A-4B0F-98BC-63E21FE7A94A}">
      <dsp:nvSpPr>
        <dsp:cNvPr id="0" name=""/>
        <dsp:cNvSpPr/>
      </dsp:nvSpPr>
      <dsp:spPr>
        <a:xfrm>
          <a:off x="992" y="503709"/>
          <a:ext cx="1934765" cy="773906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Genetic variants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Epigenetic modifications</a:t>
          </a:r>
          <a:endParaRPr lang="en-IN" sz="1400" kern="1200">
            <a:solidFill>
              <a:schemeClr val="bg1"/>
            </a:solidFill>
          </a:endParaRPr>
        </a:p>
      </dsp:txBody>
      <dsp:txXfrm>
        <a:off x="992" y="503709"/>
        <a:ext cx="1741289" cy="773906"/>
      </dsp:txXfrm>
    </dsp:sp>
    <dsp:sp modelId="{807337F5-8A7D-4DBA-B40B-98B48A236B9D}">
      <dsp:nvSpPr>
        <dsp:cNvPr id="0" name=""/>
        <dsp:cNvSpPr/>
      </dsp:nvSpPr>
      <dsp:spPr>
        <a:xfrm>
          <a:off x="1548804" y="503709"/>
          <a:ext cx="1934765" cy="773906"/>
        </a:xfrm>
        <a:prstGeom prst="chevron">
          <a:avLst/>
        </a:prstGeom>
        <a:solidFill>
          <a:schemeClr val="accent4">
            <a:hueOff val="1649984"/>
            <a:satOff val="-7300"/>
            <a:lumOff val="-12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Gene expression</a:t>
          </a:r>
          <a:endParaRPr lang="en-IN" sz="1400" kern="1200">
            <a:solidFill>
              <a:schemeClr val="bg1"/>
            </a:solidFill>
          </a:endParaRPr>
        </a:p>
      </dsp:txBody>
      <dsp:txXfrm>
        <a:off x="1935757" y="503709"/>
        <a:ext cx="1160859" cy="773906"/>
      </dsp:txXfrm>
    </dsp:sp>
    <dsp:sp modelId="{15CB2D1C-F277-4B21-AE96-7A5A1A9EF99A}">
      <dsp:nvSpPr>
        <dsp:cNvPr id="0" name=""/>
        <dsp:cNvSpPr/>
      </dsp:nvSpPr>
      <dsp:spPr>
        <a:xfrm>
          <a:off x="3096617" y="503709"/>
          <a:ext cx="1934765" cy="773906"/>
        </a:xfrm>
        <a:prstGeom prst="chevron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Protein- Protein interaction </a:t>
          </a:r>
          <a:endParaRPr lang="en-IN" sz="1400" kern="1200">
            <a:solidFill>
              <a:schemeClr val="bg1"/>
            </a:solidFill>
          </a:endParaRPr>
        </a:p>
      </dsp:txBody>
      <dsp:txXfrm>
        <a:off x="3483570" y="503709"/>
        <a:ext cx="1160859" cy="773906"/>
      </dsp:txXfrm>
    </dsp:sp>
    <dsp:sp modelId="{3CE66275-5EFA-49BD-98F8-6C7C712576A4}">
      <dsp:nvSpPr>
        <dsp:cNvPr id="0" name=""/>
        <dsp:cNvSpPr/>
      </dsp:nvSpPr>
      <dsp:spPr>
        <a:xfrm>
          <a:off x="4644429" y="503709"/>
          <a:ext cx="1934765" cy="773906"/>
        </a:xfrm>
        <a:prstGeom prst="chevron">
          <a:avLst/>
        </a:prstGeom>
        <a:solidFill>
          <a:schemeClr val="accent4">
            <a:hueOff val="4949952"/>
            <a:satOff val="-21901"/>
            <a:lumOff val="-36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Metabolic pathways</a:t>
          </a:r>
          <a:endParaRPr lang="en-IN" sz="1400" kern="1200">
            <a:solidFill>
              <a:schemeClr val="bg1"/>
            </a:solidFill>
          </a:endParaRPr>
        </a:p>
      </dsp:txBody>
      <dsp:txXfrm>
        <a:off x="5031382" y="503709"/>
        <a:ext cx="1160859" cy="773906"/>
      </dsp:txXfrm>
    </dsp:sp>
    <dsp:sp modelId="{FB7B0327-CDD4-40AE-9B7F-4C10DF32BFB6}">
      <dsp:nvSpPr>
        <dsp:cNvPr id="0" name=""/>
        <dsp:cNvSpPr/>
      </dsp:nvSpPr>
      <dsp:spPr>
        <a:xfrm>
          <a:off x="6192242" y="503709"/>
          <a:ext cx="1934765" cy="773906"/>
        </a:xfrm>
        <a:prstGeom prst="chevron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bg1"/>
              </a:solidFill>
            </a:rPr>
            <a:t>Flux Distributions</a:t>
          </a:r>
          <a:endParaRPr lang="en-IN" sz="1400" kern="1200">
            <a:solidFill>
              <a:schemeClr val="bg1"/>
            </a:solidFill>
          </a:endParaRPr>
        </a:p>
      </dsp:txBody>
      <dsp:txXfrm>
        <a:off x="6579195" y="503709"/>
        <a:ext cx="1160859" cy="773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75813-AAF1-49EB-BD6F-058AA0094D4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E412E-4C27-4531-97C9-3BD1A3AB73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23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E412E-4C27-4531-97C9-3BD1A3AB736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05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0A473-BFAA-46B1-B5C4-55B260B201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8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CB19-0E1E-FD66-9DBC-B9783F4DE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C9A20-0F57-5FB6-A392-E7D1BC9A7E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6857-8A52-9A26-2E17-08C6D05C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C3A34-5F9E-680C-C8BB-0446EEBE4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47100-CCF8-F9AE-FA30-F571B5F9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89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D213-6E55-024C-1DB4-F2C04AF9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7648A-2244-60DD-4D6A-8037F7915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A846F-CAFF-0F8D-4AA7-FCD0C868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7A325-F3F0-6484-0895-72C49F9D3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3A4-EF71-0B1F-24A9-5659DF48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896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18470-DFF0-286F-5EAC-DA1030190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02808-A14F-6105-3291-611FB206E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1CB9-0A63-5E54-35F2-C039E8F6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2C428-B0A8-22C9-4BF9-1EE08DB0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8FD1D-7DFF-CF6C-3C63-1820A250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822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A504-6C17-9555-71B7-7C6774BB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1C813-C6D6-941A-E636-02B5C9D8C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62A8E-4E97-19AB-362F-3246515FB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5C48D-C1B1-16E8-B215-E9CB198B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BCD4-2924-C3C5-91AC-69449A6B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176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918A-4946-4FDE-E1FC-A45C51F92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C7CBF-0961-3A4A-CA19-144DC93A2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A708B-03F5-3006-390B-44C4F3BB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1E1E1-C706-C3B0-1609-290BDC3D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6222F-1D51-ED28-7CE6-AA9FA23D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596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CDC2F-4CBB-E73A-475C-00DEFC35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46A2C-292B-9597-589F-FFCD516A10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65E2-9FC5-F58A-9399-C300AF608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1C1A6-C0D7-ECE1-E6AB-6F30E633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FCCE1-D244-6F49-7012-5EFB0BDE6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9DBD1-26F0-79F9-78C9-320235AD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80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82A1-84EF-7715-88A8-AEACF3EC8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5B477-1F33-37C2-710D-5AB11A2F2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A2703-1E24-E026-4647-C955D1340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29C27-F245-99A8-3838-7EDBB7140B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4F064-DC29-8EB4-06BF-08D825F420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025A1-A72C-3F5B-815A-45E39B91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25F8B-60F3-51E0-AFA4-ACEE73523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613A4-96E4-7B88-A196-50AC205A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252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6AA3-21FA-F763-8438-5D3C1EEA1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D2D23-59EC-0F5E-2474-4E370A3D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5CFC2-F486-4C7D-A8E2-C49DA359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2DFD4-6101-C27A-174F-B78B9068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6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A93990-3112-672C-2DC3-01D661FC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F563D-8954-FD93-BD7A-0DF5C7BE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5D0C8-8D4A-DA18-4763-A71F50D5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93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EBCFF-2E3B-CE39-5EED-BE17778A4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E69FB-8AE8-19C3-E46E-4A49DC3B7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4CAEA-38FE-56B3-9E9F-B085DEFC8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82806-327F-2C8E-B0F9-5A777726A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B242A-8BB1-88D9-60C4-E5CC44BC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DBF07-D8B4-26EA-3140-1280E048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11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07BF2-85AE-B460-2F77-A87AE79A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5468EE-AAC7-00EA-D308-1812507EE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F9D69-3CC1-D86E-C3D3-9872AD5A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9D82B-920A-B696-D298-C839DAA3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21F48-A296-8A69-ACF8-F6900731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B30C7-49C2-7917-C227-08DCFECC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72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2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BC56E8-CE60-5075-F2A8-77E65D63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8B396-BB72-4F98-6B47-9A637C7C6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B38A9-489E-9799-AA4B-295F7D871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10BA5D-2D13-477D-AB20-0616BCBA5C46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FD31-00EA-6BAE-815C-EC6178A7E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89B1-7F77-9ECF-170B-97F4AF56D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D05890-DD45-4548-B4E4-865F1041F1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72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png"/><Relationship Id="rId7" Type="http://schemas.openxmlformats.org/officeDocument/2006/relationships/image" Target="../media/image51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7.jpeg"/><Relationship Id="rId9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10" Type="http://schemas.openxmlformats.org/officeDocument/2006/relationships/image" Target="../media/image3.jpeg"/><Relationship Id="rId4" Type="http://schemas.openxmlformats.org/officeDocument/2006/relationships/image" Target="../media/image65.jpeg"/><Relationship Id="rId9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jpeg"/><Relationship Id="rId7" Type="http://schemas.openxmlformats.org/officeDocument/2006/relationships/image" Target="../media/image73.wm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2.wmf"/><Relationship Id="rId10" Type="http://schemas.openxmlformats.org/officeDocument/2006/relationships/image" Target="../media/image3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85.pn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8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2.png"/><Relationship Id="rId4" Type="http://schemas.openxmlformats.org/officeDocument/2006/relationships/hyperlink" Target="https://doi.org/10.1016/j.cpb.2015.10.00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F111-48C8-A6EE-97EF-9A3F7F8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8036E4-2AE7-1748-3409-0D17E9AA8E5F}"/>
              </a:ext>
            </a:extLst>
          </p:cNvPr>
          <p:cNvSpPr txBox="1">
            <a:spLocks/>
          </p:cNvSpPr>
          <p:nvPr/>
        </p:nvSpPr>
        <p:spPr>
          <a:xfrm>
            <a:off x="2400508" y="1569254"/>
            <a:ext cx="7390983" cy="146400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rgbClr val="395254"/>
                </a:solidFill>
                <a:latin typeface="Garamond"/>
              </a:rPr>
              <a:t>Workshop on</a:t>
            </a:r>
            <a:endParaRPr lang="en-IN" sz="3200" b="1">
              <a:solidFill>
                <a:srgbClr val="C00000"/>
              </a:solidFill>
              <a:latin typeface="Garamond"/>
            </a:endParaRPr>
          </a:p>
          <a:p>
            <a:pPr algn="ctr"/>
            <a:r>
              <a:rPr lang="en-US" sz="3200" b="1">
                <a:solidFill>
                  <a:srgbClr val="C00000"/>
                </a:solidFill>
                <a:latin typeface="Garamond"/>
              </a:rPr>
              <a:t> “Systems Biology: Where Biology Meets Computing”</a:t>
            </a:r>
            <a:endParaRPr lang="en-IN" sz="3200" b="1">
              <a:solidFill>
                <a:srgbClr val="C00000"/>
              </a:solidFill>
              <a:latin typeface="Garamon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DE1395-AC1C-80DD-36E5-717CBFDDA0AA}"/>
              </a:ext>
            </a:extLst>
          </p:cNvPr>
          <p:cNvGrpSpPr/>
          <p:nvPr/>
        </p:nvGrpSpPr>
        <p:grpSpPr>
          <a:xfrm>
            <a:off x="124037" y="151279"/>
            <a:ext cx="929314" cy="1539409"/>
            <a:chOff x="330187" y="200122"/>
            <a:chExt cx="929314" cy="1539409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CE74154-0131-75DB-47EF-2D44E58C7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64" y="200122"/>
              <a:ext cx="887637" cy="1028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35453D-09D1-CD60-00F1-0C83C998C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187" y="1277281"/>
              <a:ext cx="929314" cy="462250"/>
            </a:xfrm>
            <a:prstGeom prst="rect">
              <a:avLst/>
            </a:prstGeom>
          </p:spPr>
        </p:pic>
      </p:grpSp>
      <p:sp>
        <p:nvSpPr>
          <p:cNvPr id="10" name="Subtitle 3">
            <a:extLst>
              <a:ext uri="{FF2B5EF4-FFF2-40B4-BE49-F238E27FC236}">
                <a16:creationId xmlns:a16="http://schemas.microsoft.com/office/drawing/2014/main" id="{124C1ECC-D877-99A3-3899-FC8457BB351D}"/>
              </a:ext>
            </a:extLst>
          </p:cNvPr>
          <p:cNvSpPr txBox="1">
            <a:spLocks/>
          </p:cNvSpPr>
          <p:nvPr/>
        </p:nvSpPr>
        <p:spPr>
          <a:xfrm>
            <a:off x="3441699" y="4549508"/>
            <a:ext cx="5339080" cy="22272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>
                <a:solidFill>
                  <a:srgbClr val="B60249"/>
                </a:solidFill>
                <a:latin typeface="Times New Roman"/>
                <a:cs typeface="Times New Roman"/>
              </a:rPr>
              <a:t>Faculty coordinator:</a:t>
            </a:r>
          </a:p>
          <a:p>
            <a:pPr marL="714375">
              <a:spcBef>
                <a:spcPts val="0"/>
              </a:spcBef>
            </a:pPr>
            <a:r>
              <a:rPr lang="en-US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Asha Vijayan </a:t>
            </a:r>
          </a:p>
          <a:p>
            <a:pPr marL="714375">
              <a:spcBef>
                <a:spcPts val="0"/>
              </a:spcBef>
            </a:pP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(Sl. Gr)</a:t>
            </a:r>
          </a:p>
          <a:p>
            <a:pPr marL="714375">
              <a:spcBef>
                <a:spcPts val="0"/>
              </a:spcBef>
            </a:pP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 Brain Center</a:t>
            </a:r>
          </a:p>
          <a:p>
            <a:pPr marL="714375">
              <a:spcBef>
                <a:spcPts val="0"/>
              </a:spcBef>
            </a:pPr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Amrita Vishwa Vidyapeetham</a:t>
            </a:r>
          </a:p>
          <a:p>
            <a:pPr marL="714375">
              <a:spcBef>
                <a:spcPts val="0"/>
              </a:spcBef>
            </a:pPr>
            <a:r>
              <a:rPr lang="en-US">
                <a:solidFill>
                  <a:srgbClr val="002060"/>
                </a:solidFill>
                <a:latin typeface="Times New Roman"/>
                <a:cs typeface="Times New Roman"/>
              </a:rPr>
              <a:t>mindbrain@amrita.edu</a:t>
            </a:r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4375">
              <a:spcBef>
                <a:spcPts val="0"/>
              </a:spcBef>
            </a:pPr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F8282-96FB-E22F-732F-540EE2697BB7}"/>
              </a:ext>
            </a:extLst>
          </p:cNvPr>
          <p:cNvSpPr txBox="1"/>
          <p:nvPr/>
        </p:nvSpPr>
        <p:spPr>
          <a:xfrm>
            <a:off x="10722858" y="598823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23-05-2025</a:t>
            </a:r>
            <a:endParaRPr lang="en-IN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4" descr="Amrita Mind Brain Center - Amrita Vishwa Vidyapeetham">
            <a:extLst>
              <a:ext uri="{FF2B5EF4-FFF2-40B4-BE49-F238E27FC236}">
                <a16:creationId xmlns:a16="http://schemas.microsoft.com/office/drawing/2014/main" id="{D4E3487E-1B2A-C765-9E9D-7DE54438C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97" y="3039078"/>
            <a:ext cx="4340004" cy="77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490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36910-6266-E912-0C40-4127DAA2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293" y="256866"/>
            <a:ext cx="2598235" cy="4064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364849"/>
                </a:solidFill>
              </a:rPr>
              <a:t>Databases</a:t>
            </a:r>
            <a:endParaRPr lang="en-IN">
              <a:solidFill>
                <a:srgbClr val="36484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D5647-7E3E-8CB7-B9C1-4AFE9E49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162"/>
          <a:stretch/>
        </p:blipFill>
        <p:spPr>
          <a:xfrm>
            <a:off x="113997" y="1057222"/>
            <a:ext cx="5772150" cy="5629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5D319-0EBF-0624-822E-AA7B1748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510" y="2256217"/>
            <a:ext cx="2706135" cy="782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78D04-4478-C6FF-CF5B-753175661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486" y="2022477"/>
            <a:ext cx="1939116" cy="12448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54CA34-FECF-B124-E102-B3EE01601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255" y="3169133"/>
            <a:ext cx="4341380" cy="706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9F63B-F094-906D-7EF0-C106F765C6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0320" b="95183"/>
          <a:stretch/>
        </p:blipFill>
        <p:spPr>
          <a:xfrm>
            <a:off x="7725269" y="1326620"/>
            <a:ext cx="3304773" cy="7829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FCA81F-BC26-F75F-8DF8-DE08CF787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5030" y="5695036"/>
            <a:ext cx="3277830" cy="9955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132F27-1D86-20B7-1FC5-6113E65436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051" y="4005146"/>
            <a:ext cx="3272820" cy="1459657"/>
          </a:xfrm>
          <a:prstGeom prst="rect">
            <a:avLst/>
          </a:prstGeom>
        </p:spPr>
      </p:pic>
      <p:pic>
        <p:nvPicPr>
          <p:cNvPr id="5" name="Picture 4" descr="Amrita Mind Brain Center - Amrita Vishwa Vidyapeetham">
            <a:extLst>
              <a:ext uri="{FF2B5EF4-FFF2-40B4-BE49-F238E27FC236}">
                <a16:creationId xmlns:a16="http://schemas.microsoft.com/office/drawing/2014/main" id="{60DD4AFB-8905-7FBF-011A-CCC4F0C5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3F04E9-DF80-7D83-A5ED-EB43807DD2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79942" y="4926303"/>
            <a:ext cx="2824859" cy="91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30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696D-9BF5-52FF-1E07-1CDD8E63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597" y="184600"/>
            <a:ext cx="5404625" cy="655585"/>
          </a:xfrm>
        </p:spPr>
        <p:txBody>
          <a:bodyPr>
            <a:normAutofit fontScale="90000"/>
          </a:bodyPr>
          <a:lstStyle/>
          <a:p>
            <a:r>
              <a:rPr lang="en-US" sz="4400">
                <a:solidFill>
                  <a:srgbClr val="364849"/>
                </a:solidFill>
                <a:latin typeface="Times New Roman"/>
                <a:cs typeface="Times New Roman"/>
              </a:rPr>
              <a:t>Pathway modeling tools </a:t>
            </a:r>
            <a:endParaRPr lang="en-IN">
              <a:solidFill>
                <a:srgbClr val="364849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C74C8-F318-9AF8-09EE-64BF8E52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5470F1-9774-4495-8E7A-EBFBC8DD246F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4922E6-1ABA-7275-E0B8-303B322F9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92" y="1565338"/>
            <a:ext cx="5316961" cy="2844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9B95F-B8CA-BB44-31C0-7C414D09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5"/>
          <a:stretch/>
        </p:blipFill>
        <p:spPr>
          <a:xfrm>
            <a:off x="570487" y="679633"/>
            <a:ext cx="1556535" cy="880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444D8F-5C6D-195B-A807-3D7B95A2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227" y="1562044"/>
            <a:ext cx="4147813" cy="2541116"/>
          </a:xfrm>
          <a:prstGeom prst="rect">
            <a:avLst/>
          </a:prstGeom>
        </p:spPr>
      </p:pic>
      <p:pic>
        <p:nvPicPr>
          <p:cNvPr id="11" name="Picture 8" descr="NetworkX art">
            <a:extLst>
              <a:ext uri="{FF2B5EF4-FFF2-40B4-BE49-F238E27FC236}">
                <a16:creationId xmlns:a16="http://schemas.microsoft.com/office/drawing/2014/main" id="{D1C5F70E-561B-492D-534A-D1CF136FC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112" y="4556086"/>
            <a:ext cx="2148469" cy="215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441666-EC8C-9EA5-7888-89FDCBAB0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075" y="4285088"/>
            <a:ext cx="4150966" cy="2433179"/>
          </a:xfrm>
          <a:prstGeom prst="rect">
            <a:avLst/>
          </a:prstGeom>
        </p:spPr>
      </p:pic>
      <p:pic>
        <p:nvPicPr>
          <p:cNvPr id="1026" name="Picture 2" descr="Data Visualization with Cytoscape">
            <a:extLst>
              <a:ext uri="{FF2B5EF4-FFF2-40B4-BE49-F238E27FC236}">
                <a16:creationId xmlns:a16="http://schemas.microsoft.com/office/drawing/2014/main" id="{A2D04DBB-10E7-173B-7D91-9C9CFAAB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86" y="5100415"/>
            <a:ext cx="2637905" cy="115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F9CEE9-12BC-5F23-6ECD-17FCC65470F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8656" y="976605"/>
            <a:ext cx="1975322" cy="668342"/>
          </a:xfrm>
          <a:prstGeom prst="rect">
            <a:avLst/>
          </a:prstGeom>
        </p:spPr>
      </p:pic>
      <p:pic>
        <p:nvPicPr>
          <p:cNvPr id="13" name="Picture 6" descr="MATLAB Student TAH Campus_License 23/24 ...">
            <a:extLst>
              <a:ext uri="{FF2B5EF4-FFF2-40B4-BE49-F238E27FC236}">
                <a16:creationId xmlns:a16="http://schemas.microsoft.com/office/drawing/2014/main" id="{7649CD0E-7C14-62D0-BECF-A29B2765F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823" y="5064504"/>
            <a:ext cx="1814834" cy="16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mrita Mind Brain Center - Amrita Vishwa Vidyapeetham">
            <a:extLst>
              <a:ext uri="{FF2B5EF4-FFF2-40B4-BE49-F238E27FC236}">
                <a16:creationId xmlns:a16="http://schemas.microsoft.com/office/drawing/2014/main" id="{3A47D59A-A38B-D978-BB70-7EE663B7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93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DC87-0018-9E49-590E-999204A3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56" y="185854"/>
            <a:ext cx="2923478" cy="63912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364849"/>
                </a:solidFill>
              </a:rPr>
              <a:t>Metabolism</a:t>
            </a:r>
            <a:endParaRPr lang="en-IN">
              <a:solidFill>
                <a:srgbClr val="36484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FD61-BC9C-5567-1EA3-3809B826C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715" y="3909260"/>
            <a:ext cx="4579321" cy="1603375"/>
          </a:xfrm>
        </p:spPr>
        <p:txBody>
          <a:bodyPr/>
          <a:lstStyle/>
          <a:p>
            <a:r>
              <a:rPr lang="en-US"/>
              <a:t>Enzyme Kinetics</a:t>
            </a:r>
          </a:p>
          <a:p>
            <a:r>
              <a:rPr lang="en-US"/>
              <a:t>Stoichiometric analysis </a:t>
            </a:r>
          </a:p>
          <a:p>
            <a:r>
              <a:rPr lang="en-IN"/>
              <a:t>Metabolic control analysis </a:t>
            </a:r>
          </a:p>
        </p:txBody>
      </p:sp>
      <p:pic>
        <p:nvPicPr>
          <p:cNvPr id="4" name="Picture 2" descr="File:Metabolic Metro Map.svg">
            <a:extLst>
              <a:ext uri="{FF2B5EF4-FFF2-40B4-BE49-F238E27FC236}">
                <a16:creationId xmlns:a16="http://schemas.microsoft.com/office/drawing/2014/main" id="{8CF224EB-9549-60B8-2528-0C93CE8B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06" y="844957"/>
            <a:ext cx="6028979" cy="454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CFAC11-C656-C5C1-7B95-7E6CF40F2323}"/>
              </a:ext>
            </a:extLst>
          </p:cNvPr>
          <p:cNvSpPr txBox="1">
            <a:spLocks/>
          </p:cNvSpPr>
          <p:nvPr/>
        </p:nvSpPr>
        <p:spPr>
          <a:xfrm>
            <a:off x="624468" y="830133"/>
            <a:ext cx="3910248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Depends on [S]</a:t>
            </a:r>
          </a:p>
          <a:p>
            <a:r>
              <a:rPr lang="en-US"/>
              <a:t>Rate of the reaction(k)</a:t>
            </a:r>
          </a:p>
          <a:p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F94375-71F2-7955-EAF6-60A857241BFB}"/>
              </a:ext>
            </a:extLst>
          </p:cNvPr>
          <p:cNvSpPr txBox="1">
            <a:spLocks/>
          </p:cNvSpPr>
          <p:nvPr/>
        </p:nvSpPr>
        <p:spPr>
          <a:xfrm>
            <a:off x="624468" y="3120171"/>
            <a:ext cx="4010722" cy="795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solidFill>
                  <a:srgbClr val="364849"/>
                </a:solidFill>
              </a:rPr>
              <a:t>Studied at 3 levels..</a:t>
            </a:r>
            <a:endParaRPr lang="en-IN" sz="3600">
              <a:solidFill>
                <a:srgbClr val="364849"/>
              </a:solidFill>
            </a:endParaRPr>
          </a:p>
        </p:txBody>
      </p:sp>
      <p:pic>
        <p:nvPicPr>
          <p:cNvPr id="8" name="Picture 4" descr="Amrita Mind Brain Center - Amrita Vishwa Vidyapeetham">
            <a:extLst>
              <a:ext uri="{FF2B5EF4-FFF2-40B4-BE49-F238E27FC236}">
                <a16:creationId xmlns:a16="http://schemas.microsoft.com/office/drawing/2014/main" id="{621A074D-461C-0703-EC2E-2621B0745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5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694A1-BBC4-A57B-42BE-7941B9CE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2541" y="111182"/>
            <a:ext cx="6361771" cy="762330"/>
          </a:xfrm>
        </p:spPr>
        <p:txBody>
          <a:bodyPr/>
          <a:lstStyle/>
          <a:p>
            <a:r>
              <a:rPr lang="en-US" sz="4400">
                <a:solidFill>
                  <a:srgbClr val="364849"/>
                </a:solidFill>
                <a:latin typeface="Times New Roman"/>
                <a:cs typeface="Times New Roman"/>
              </a:rPr>
              <a:t>Michaelis-Menten Kinetics</a:t>
            </a:r>
            <a:endParaRPr lang="en-US" sz="4400" b="1">
              <a:solidFill>
                <a:srgbClr val="364849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89AAB-2693-18A9-72E1-3A56117A6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936625"/>
            <a:ext cx="6219825" cy="1662144"/>
          </a:xfrm>
        </p:spPr>
        <p:txBody>
          <a:bodyPr/>
          <a:lstStyle/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rate of enzymatic reactions by relating the reaction velocity (v) to the substrate concentration [s]</a:t>
            </a:r>
          </a:p>
          <a:p>
            <a:endParaRPr lang="en-IN"/>
          </a:p>
        </p:txBody>
      </p:sp>
      <p:pic>
        <p:nvPicPr>
          <p:cNvPr id="4" name="Picture 2" descr="https://teachmephysiology.com/wp-content/uploads/2016/12/MM_graph.png">
            <a:extLst>
              <a:ext uri="{FF2B5EF4-FFF2-40B4-BE49-F238E27FC236}">
                <a16:creationId xmlns:a16="http://schemas.microsoft.com/office/drawing/2014/main" id="{AA5076B5-79A4-F2BA-1C8A-0E6D332A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55" y="934975"/>
            <a:ext cx="4594760" cy="34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327F50B-6D6E-6746-EEC1-DAA9572CD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7517" y="2145724"/>
            <a:ext cx="310896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5F2FA-915A-54AA-B717-8BB944AC2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47" y="3142900"/>
            <a:ext cx="3747521" cy="3442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32102-6CEF-F6F7-2169-E910104A2C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26" t="14993" r="64679" b="6167"/>
          <a:stretch/>
        </p:blipFill>
        <p:spPr>
          <a:xfrm>
            <a:off x="4530693" y="4257553"/>
            <a:ext cx="2032068" cy="98105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C11524-12C7-C1BF-1652-D841FD4FB636}"/>
              </a:ext>
            </a:extLst>
          </p:cNvPr>
          <p:cNvSpPr txBox="1">
            <a:spLocks/>
          </p:cNvSpPr>
          <p:nvPr/>
        </p:nvSpPr>
        <p:spPr>
          <a:xfrm>
            <a:off x="8330193" y="4483006"/>
            <a:ext cx="2574771" cy="1524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u="sng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d/dt[ES]~0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E&lt;&lt;&lt;&lt;{S]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Amrita Mind Brain Center - Amrita Vishwa Vidyapeetham">
            <a:extLst>
              <a:ext uri="{FF2B5EF4-FFF2-40B4-BE49-F238E27FC236}">
                <a16:creationId xmlns:a16="http://schemas.microsoft.com/office/drawing/2014/main" id="{B12CB876-E5A4-B105-28B5-103BAD6CB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45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376B-1106-96A5-1F7A-13AE6F8A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139" y="-2533"/>
            <a:ext cx="4642625" cy="756773"/>
          </a:xfrm>
        </p:spPr>
        <p:txBody>
          <a:bodyPr/>
          <a:lstStyle/>
          <a:p>
            <a:r>
              <a:rPr lang="en-US">
                <a:solidFill>
                  <a:srgbClr val="364849"/>
                </a:solidFill>
              </a:rPr>
              <a:t>Law of Mass action</a:t>
            </a:r>
            <a:endParaRPr lang="en-IN">
              <a:solidFill>
                <a:srgbClr val="36484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B1F43-7420-4432-A6D4-A57FB7B37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3518"/>
            <a:ext cx="12192000" cy="21939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Reaction rate is proportional to the probability of a collision of the reactants.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Probability is in turn proportional to the concentration of reactants to the power of the molecularity , i.e., the number in which they enter the specific reaction. 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E8302-AD66-117F-60C0-C48EAAF6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878" y="2484517"/>
            <a:ext cx="6992183" cy="4254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BFB4A-BD46-E3FC-E199-0274B959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29" r="7375"/>
          <a:stretch/>
        </p:blipFill>
        <p:spPr>
          <a:xfrm>
            <a:off x="1019514" y="3430662"/>
            <a:ext cx="3055527" cy="2527653"/>
          </a:xfrm>
          <a:prstGeom prst="rect">
            <a:avLst/>
          </a:prstGeom>
        </p:spPr>
      </p:pic>
      <p:pic>
        <p:nvPicPr>
          <p:cNvPr id="8" name="Picture 4" descr="Amrita Mind Brain Center - Amrita Vishwa Vidyapeetham">
            <a:extLst>
              <a:ext uri="{FF2B5EF4-FFF2-40B4-BE49-F238E27FC236}">
                <a16:creationId xmlns:a16="http://schemas.microsoft.com/office/drawing/2014/main" id="{11582E18-F478-E74A-C8B2-53F7B1E8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3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175B-B9F8-C145-285E-7C438EE75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829" y="0"/>
            <a:ext cx="6928625" cy="78740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364849"/>
                </a:solidFill>
              </a:rPr>
              <a:t>Ordinary Differential Equation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D28E17C-19BB-EC28-5D4E-6FD3FD9656A8}"/>
              </a:ext>
            </a:extLst>
          </p:cNvPr>
          <p:cNvSpPr txBox="1">
            <a:spLocks/>
          </p:cNvSpPr>
          <p:nvPr/>
        </p:nvSpPr>
        <p:spPr>
          <a:xfrm>
            <a:off x="664957" y="1094058"/>
            <a:ext cx="10272000" cy="76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133">
                <a:latin typeface="Times New Roman" panose="02020603050405020304" pitchFamily="18" charset="0"/>
                <a:cs typeface="Times New Roman" panose="02020603050405020304" pitchFamily="18" charset="0"/>
              </a:rPr>
              <a:t>ODE </a:t>
            </a:r>
            <a:r>
              <a:rPr lang="en-US" sz="2133">
                <a:latin typeface="Times New Roman" panose="02020603050405020304" pitchFamily="18" charset="0"/>
                <a:cs typeface="Times New Roman" panose="02020603050405020304" pitchFamily="18" charset="0"/>
              </a:rPr>
              <a:t>defined for one or more functions of one independent variable and its derivatives</a:t>
            </a:r>
            <a:endParaRPr lang="en-IN" sz="2133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BC9167-6159-8E6B-562B-CA84E18DDCE4}"/>
              </a:ext>
            </a:extLst>
          </p:cNvPr>
          <p:cNvSpPr txBox="1"/>
          <p:nvPr/>
        </p:nvSpPr>
        <p:spPr>
          <a:xfrm>
            <a:off x="668422" y="3200482"/>
            <a:ext cx="3281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Linear Equation</a:t>
            </a:r>
          </a:p>
        </p:txBody>
      </p:sp>
      <p:pic>
        <p:nvPicPr>
          <p:cNvPr id="6" name="Picture 2" descr="Image for post">
            <a:extLst>
              <a:ext uri="{FF2B5EF4-FFF2-40B4-BE49-F238E27FC236}">
                <a16:creationId xmlns:a16="http://schemas.microsoft.com/office/drawing/2014/main" id="{DC47ECCF-7860-24E9-3932-F08A9B0E7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9" t="34267" r="13032" b="8398"/>
          <a:stretch/>
        </p:blipFill>
        <p:spPr bwMode="auto">
          <a:xfrm>
            <a:off x="776922" y="3759076"/>
            <a:ext cx="5022408" cy="21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EBB9BC-6E3E-7C8F-609A-AC849C35CB2C}"/>
              </a:ext>
            </a:extLst>
          </p:cNvPr>
          <p:cNvSpPr txBox="1"/>
          <p:nvPr/>
        </p:nvSpPr>
        <p:spPr>
          <a:xfrm>
            <a:off x="3410450" y="3200482"/>
            <a:ext cx="28166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>
                <a:latin typeface="Times New Roman"/>
                <a:cs typeface="Times New Roman"/>
              </a:rPr>
              <a:t>Non-Linear Equation</a:t>
            </a:r>
          </a:p>
        </p:txBody>
      </p:sp>
      <p:pic>
        <p:nvPicPr>
          <p:cNvPr id="8" name="Picture 4" descr="A diagram of a network&#10;&#10;AI-generated content may be incorrect.">
            <a:extLst>
              <a:ext uri="{FF2B5EF4-FFF2-40B4-BE49-F238E27FC236}">
                <a16:creationId xmlns:a16="http://schemas.microsoft.com/office/drawing/2014/main" id="{B835C648-6D6B-DD85-2C83-DBA45D690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68" y="1569604"/>
            <a:ext cx="5401027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9DB1A8B8-7275-6714-F9EC-41331ADC3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238" y="1568534"/>
            <a:ext cx="5271693" cy="45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mrita Mind Brain Center - Amrita Vishwa Vidyapeetham">
            <a:extLst>
              <a:ext uri="{FF2B5EF4-FFF2-40B4-BE49-F238E27FC236}">
                <a16:creationId xmlns:a16="http://schemas.microsoft.com/office/drawing/2014/main" id="{C10678D6-3EC1-5121-D4F6-320EBB11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76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5007-60B8-E2C1-2418-6618255C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268" y="241610"/>
            <a:ext cx="4995747" cy="7302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364849"/>
                </a:solidFill>
              </a:rPr>
              <a:t>Example: </a:t>
            </a:r>
            <a:r>
              <a:rPr lang="en-US">
                <a:solidFill>
                  <a:srgbClr val="395254"/>
                </a:solidFill>
              </a:rPr>
              <a:t>Glycolysis</a:t>
            </a:r>
            <a:endParaRPr lang="en-IN">
              <a:solidFill>
                <a:srgbClr val="395254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515035-14AD-26AD-018E-D3630677E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7015" r="14184"/>
          <a:stretch/>
        </p:blipFill>
        <p:spPr bwMode="auto">
          <a:xfrm>
            <a:off x="6659277" y="969695"/>
            <a:ext cx="4264450" cy="512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45DE19-37F0-754A-2C21-251641792B12}"/>
              </a:ext>
            </a:extLst>
          </p:cNvPr>
          <p:cNvGrpSpPr/>
          <p:nvPr/>
        </p:nvGrpSpPr>
        <p:grpSpPr>
          <a:xfrm>
            <a:off x="631910" y="1999537"/>
            <a:ext cx="5772150" cy="2373389"/>
            <a:chOff x="1198728" y="589734"/>
            <a:chExt cx="8296837" cy="323779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CBC7C59-1449-972A-9AA3-01F5900DF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98728" y="589734"/>
              <a:ext cx="8296837" cy="3237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C30FF9-4C0A-E5A7-F6CC-720D8AD58A5B}"/>
                </a:ext>
              </a:extLst>
            </p:cNvPr>
            <p:cNvSpPr txBox="1"/>
            <p:nvPr/>
          </p:nvSpPr>
          <p:spPr>
            <a:xfrm>
              <a:off x="6454518" y="1930254"/>
              <a:ext cx="428322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pic>
        <p:nvPicPr>
          <p:cNvPr id="8" name="Picture 4" descr="Amrita Mind Brain Center - Amrita Vishwa Vidyapeetham">
            <a:extLst>
              <a:ext uri="{FF2B5EF4-FFF2-40B4-BE49-F238E27FC236}">
                <a16:creationId xmlns:a16="http://schemas.microsoft.com/office/drawing/2014/main" id="{205B97AE-341E-ED41-E912-53ACB51E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450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F7F1-8E1D-27E2-6B98-3F637E84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6445" y="323309"/>
            <a:ext cx="3100040" cy="4826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364849"/>
                </a:solidFill>
              </a:rPr>
              <a:t>Cell </a:t>
            </a:r>
            <a:r>
              <a:rPr lang="en-US" err="1">
                <a:solidFill>
                  <a:srgbClr val="364849"/>
                </a:solidFill>
              </a:rPr>
              <a:t>Signalling</a:t>
            </a:r>
            <a:endParaRPr lang="en-IN">
              <a:solidFill>
                <a:srgbClr val="36484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0C8B-E394-4DF5-3109-D5B2A152D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Fig. 6">
            <a:extLst>
              <a:ext uri="{FF2B5EF4-FFF2-40B4-BE49-F238E27FC236}">
                <a16:creationId xmlns:a16="http://schemas.microsoft.com/office/drawing/2014/main" id="{F84EFEB6-3DA9-A1F7-91F3-6B9D852A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77" y="988452"/>
            <a:ext cx="11820525" cy="535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509A4E-9C7E-3137-C2CF-A09AABB346DB}"/>
              </a:ext>
            </a:extLst>
          </p:cNvPr>
          <p:cNvSpPr txBox="1"/>
          <p:nvPr/>
        </p:nvSpPr>
        <p:spPr>
          <a:xfrm>
            <a:off x="0" y="6577310"/>
            <a:ext cx="12192000" cy="24622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Yue, R., Dutta, A. Computational systems biology in disease modeling and control, review and perspectives. </a:t>
            </a:r>
            <a:r>
              <a:rPr lang="en-US" sz="1000" b="0" i="1" err="1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npj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 Syst Biol Appl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 </a:t>
            </a:r>
            <a:r>
              <a:rPr lang="en-US" sz="1000" b="1" i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8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/>
                <a:cs typeface="Times New Roman"/>
              </a:rPr>
              <a:t>, 37 (2022). https://doi.org/10.1038/s41540-022-00247-4</a:t>
            </a:r>
            <a:endParaRPr lang="en-IN" sz="1000">
              <a:latin typeface="Times New Roman"/>
              <a:cs typeface="Times New Roman"/>
            </a:endParaRPr>
          </a:p>
        </p:txBody>
      </p:sp>
      <p:pic>
        <p:nvPicPr>
          <p:cNvPr id="6" name="Picture 4" descr="Amrita Mind Brain Center - Amrita Vishwa Vidyapeetham">
            <a:extLst>
              <a:ext uri="{FF2B5EF4-FFF2-40B4-BE49-F238E27FC236}">
                <a16:creationId xmlns:a16="http://schemas.microsoft.com/office/drawing/2014/main" id="{E2C1E431-7E03-9462-1137-0CE5B2DEA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88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086ED8-35AC-09BF-4E15-F270E84D0014}"/>
              </a:ext>
            </a:extLst>
          </p:cNvPr>
          <p:cNvSpPr txBox="1">
            <a:spLocks/>
          </p:cNvSpPr>
          <p:nvPr/>
        </p:nvSpPr>
        <p:spPr>
          <a:xfrm>
            <a:off x="2583366" y="74878"/>
            <a:ext cx="7021552" cy="759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rgbClr val="364849"/>
                </a:solidFill>
                <a:latin typeface="Times New Roman"/>
                <a:ea typeface="+mn-ea"/>
                <a:cs typeface="Times New Roman"/>
              </a:rPr>
              <a:t>Disease Networks: From Cells to Systems</a:t>
            </a:r>
          </a:p>
        </p:txBody>
      </p:sp>
      <p:sp>
        <p:nvSpPr>
          <p:cNvPr id="5" name="TextBox 43">
            <a:extLst>
              <a:ext uri="{FF2B5EF4-FFF2-40B4-BE49-F238E27FC236}">
                <a16:creationId xmlns:a16="http://schemas.microsoft.com/office/drawing/2014/main" id="{CC842CCE-6574-DB8D-3F95-71A3F5982539}"/>
              </a:ext>
            </a:extLst>
          </p:cNvPr>
          <p:cNvSpPr txBox="1"/>
          <p:nvPr/>
        </p:nvSpPr>
        <p:spPr>
          <a:xfrm>
            <a:off x="9671037" y="6554368"/>
            <a:ext cx="2520963" cy="2287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Sasidharakurup</a:t>
            </a:r>
            <a:r>
              <a:rPr lang="en-US" sz="900" b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H,  Diwakar, S. et al. 2020 </a:t>
            </a:r>
            <a:endParaRPr lang="en-US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Studies on animals are often 'biased'">
            <a:extLst>
              <a:ext uri="{FF2B5EF4-FFF2-40B4-BE49-F238E27FC236}">
                <a16:creationId xmlns:a16="http://schemas.microsoft.com/office/drawing/2014/main" id="{666DE8F0-52DD-DC13-654F-FA59DAA83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2" r="12886" b="3194"/>
          <a:stretch/>
        </p:blipFill>
        <p:spPr bwMode="auto">
          <a:xfrm>
            <a:off x="378049" y="908505"/>
            <a:ext cx="1928441" cy="22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F213D-8B9B-A362-301D-879E51AD2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330" y="909516"/>
            <a:ext cx="2102505" cy="1411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23FCD-E917-C8F9-EF18-67AE15A08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56"/>
          <a:stretch/>
        </p:blipFill>
        <p:spPr bwMode="auto">
          <a:xfrm>
            <a:off x="2296330" y="2327972"/>
            <a:ext cx="2102505" cy="83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359;p51">
            <a:extLst>
              <a:ext uri="{FF2B5EF4-FFF2-40B4-BE49-F238E27FC236}">
                <a16:creationId xmlns:a16="http://schemas.microsoft.com/office/drawing/2014/main" id="{11DEFC79-F0C1-CFBE-9A99-DF3EE2C42D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6854" y="3431737"/>
            <a:ext cx="3660797" cy="225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Fig. 1">
            <a:extLst>
              <a:ext uri="{FF2B5EF4-FFF2-40B4-BE49-F238E27FC236}">
                <a16:creationId xmlns:a16="http://schemas.microsoft.com/office/drawing/2014/main" id="{40E3F19D-9826-BDCA-BCE7-D9E91E5F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561" y="1478190"/>
            <a:ext cx="5871555" cy="85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255378-0A99-8E44-9A75-E904160CAC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8075"/>
          <a:stretch/>
        </p:blipFill>
        <p:spPr>
          <a:xfrm>
            <a:off x="7224713" y="2960822"/>
            <a:ext cx="4464367" cy="3176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80CCD7-C891-67F7-19D6-00272CA711DB}"/>
              </a:ext>
            </a:extLst>
          </p:cNvPr>
          <p:cNvSpPr txBox="1"/>
          <p:nvPr/>
        </p:nvSpPr>
        <p:spPr>
          <a:xfrm>
            <a:off x="375920" y="5279328"/>
            <a:ext cx="2306490" cy="584775"/>
          </a:xfrm>
          <a:prstGeom prst="rect">
            <a:avLst/>
          </a:prstGeom>
          <a:solidFill>
            <a:srgbClr val="364849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model</a:t>
            </a:r>
          </a:p>
          <a:p>
            <a:pPr algn="ctr"/>
            <a:r>
              <a:rPr lang="en-US" sz="14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Diseases/Patterns/Risks</a:t>
            </a:r>
            <a:endParaRPr lang="en-IN" sz="14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616BE3F-FC7B-CF12-3F42-389F7997F885}"/>
              </a:ext>
            </a:extLst>
          </p:cNvPr>
          <p:cNvSpPr/>
          <p:nvPr/>
        </p:nvSpPr>
        <p:spPr>
          <a:xfrm>
            <a:off x="4490392" y="1716824"/>
            <a:ext cx="1236735" cy="3294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2F15C01-EDE6-EEC0-8ED8-6F98C7FA5DBE}"/>
              </a:ext>
            </a:extLst>
          </p:cNvPr>
          <p:cNvSpPr/>
          <p:nvPr/>
        </p:nvSpPr>
        <p:spPr>
          <a:xfrm>
            <a:off x="9180303" y="2339061"/>
            <a:ext cx="290974" cy="6199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2CB5F40-87B2-072D-4252-D0C9F3B041EB}"/>
              </a:ext>
            </a:extLst>
          </p:cNvPr>
          <p:cNvSpPr/>
          <p:nvPr/>
        </p:nvSpPr>
        <p:spPr>
          <a:xfrm>
            <a:off x="6588930" y="4551764"/>
            <a:ext cx="630936" cy="25378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C46DDD06-5DF6-8767-0945-8DF9005634EA}"/>
              </a:ext>
            </a:extLst>
          </p:cNvPr>
          <p:cNvSpPr/>
          <p:nvPr/>
        </p:nvSpPr>
        <p:spPr>
          <a:xfrm rot="-5400000" flipH="1">
            <a:off x="1743182" y="4165220"/>
            <a:ext cx="547624" cy="133309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4" descr="Amrita Mind Brain Center - Amrita Vishwa Vidyapeetham">
            <a:extLst>
              <a:ext uri="{FF2B5EF4-FFF2-40B4-BE49-F238E27FC236}">
                <a16:creationId xmlns:a16="http://schemas.microsoft.com/office/drawing/2014/main" id="{6A7738FF-0397-5DFB-FAC9-D7AE6DDC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32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8C308-803C-C7D8-E7FE-733959556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880" y="109695"/>
            <a:ext cx="4495800" cy="543243"/>
          </a:xfrm>
        </p:spPr>
        <p:txBody>
          <a:bodyPr>
            <a:normAutofit fontScale="90000"/>
          </a:bodyPr>
          <a:lstStyle/>
          <a:p>
            <a:r>
              <a:rPr lang="en-IN">
                <a:solidFill>
                  <a:srgbClr val="364849"/>
                </a:solidFill>
              </a:rPr>
              <a:t>Biomarker Detection</a:t>
            </a:r>
          </a:p>
        </p:txBody>
      </p:sp>
      <p:pic>
        <p:nvPicPr>
          <p:cNvPr id="3074" name="Picture 2" descr="No alternative text description for this image">
            <a:extLst>
              <a:ext uri="{FF2B5EF4-FFF2-40B4-BE49-F238E27FC236}">
                <a16:creationId xmlns:a16="http://schemas.microsoft.com/office/drawing/2014/main" id="{8303082D-D6CA-2AF7-5807-DC7F3AE24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067" y="864616"/>
            <a:ext cx="4853686" cy="557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2E06DACF-EA69-65A4-980B-CD56718B5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" t="33455" r="6220" b="43750"/>
          <a:stretch/>
        </p:blipFill>
        <p:spPr bwMode="auto">
          <a:xfrm>
            <a:off x="800607" y="1791608"/>
            <a:ext cx="6031670" cy="327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mrita Mind Brain Center - Amrita Vishwa Vidyapeetham">
            <a:extLst>
              <a:ext uri="{FF2B5EF4-FFF2-40B4-BE49-F238E27FC236}">
                <a16:creationId xmlns:a16="http://schemas.microsoft.com/office/drawing/2014/main" id="{76F4C1A1-4963-5213-668A-11B338BA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29398A-3288-104A-4F9C-6D81DEF206FF}"/>
              </a:ext>
            </a:extLst>
          </p:cNvPr>
          <p:cNvSpPr txBox="1"/>
          <p:nvPr/>
        </p:nvSpPr>
        <p:spPr>
          <a:xfrm>
            <a:off x="-3048" y="6611779"/>
            <a:ext cx="12195048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Fischer, D.S., Villanueva, M.A., Winter, P.S. 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Adapting systems biology to address the complexity of human disease in the single-cell era. 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 Rev Genet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(2025). https://doi.org/10.1038/s41576-025-00821-6</a:t>
            </a:r>
            <a:endParaRPr lang="en-I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97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9666-F78E-05C4-EB9F-8AA32D41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2" y="114300"/>
            <a:ext cx="10515600" cy="505460"/>
          </a:xfrm>
        </p:spPr>
        <p:txBody>
          <a:bodyPr>
            <a:normAutofit fontScale="90000"/>
          </a:bodyPr>
          <a:lstStyle/>
          <a:p>
            <a:r>
              <a:rPr lang="en-US"/>
              <a:t>Schedule</a:t>
            </a:r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162685-A1B4-72FF-F8BD-1F24BF2818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983915"/>
              </p:ext>
            </p:extLst>
          </p:nvPr>
        </p:nvGraphicFramePr>
        <p:xfrm>
          <a:off x="714375" y="619760"/>
          <a:ext cx="10515597" cy="5719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025">
                  <a:extLst>
                    <a:ext uri="{9D8B030D-6E8A-4147-A177-3AD203B41FA5}">
                      <a16:colId xmlns:a16="http://schemas.microsoft.com/office/drawing/2014/main" val="2448801129"/>
                    </a:ext>
                  </a:extLst>
                </a:gridCol>
                <a:gridCol w="5286373">
                  <a:extLst>
                    <a:ext uri="{9D8B030D-6E8A-4147-A177-3AD203B41FA5}">
                      <a16:colId xmlns:a16="http://schemas.microsoft.com/office/drawing/2014/main" val="20144870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125295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Session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Faculty In Charge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49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9.00-9.45 am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Decoding Life: Systems Biology at the Intersection of Biology and Computing"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Dr. Asha Vijayan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60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9.45-10.30 am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CellDesigner</a:t>
                      </a:r>
                      <a:r>
                        <a:rPr lang="en-US"/>
                        <a:t> in Action: A Workshop on Systems Biology Modeling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Dr. Arathi G.R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17835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Tea Break</a:t>
                      </a:r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689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10.45-11.00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From Memory to Movement: Exploring Common Grounds in AD and PD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Ms. </a:t>
                      </a:r>
                      <a:r>
                        <a:rPr lang="en-US" err="1"/>
                        <a:t>Sowmiyakrishna</a:t>
                      </a:r>
                      <a:r>
                        <a:rPr lang="en-US"/>
                        <a:t> G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28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11.00-11.20 am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Hands on Session: Identifying molecules and other factors from Research Articles</a:t>
                      </a:r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/>
                        <a:t>Dr. Asha ,Dr. Arathi and Ms. </a:t>
                      </a:r>
                      <a:r>
                        <a:rPr lang="en-US" err="1"/>
                        <a:t>Sowmiyakrishna</a:t>
                      </a:r>
                      <a:r>
                        <a:rPr lang="en-US"/>
                        <a:t> G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022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11.20-1.00 pm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Hands on Session: Finding more articles to complete the pathway</a:t>
                      </a:r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362838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/>
                        <a:t>Lunch</a:t>
                      </a:r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570747"/>
                  </a:ext>
                </a:extLst>
              </a:tr>
              <a:tr h="395605">
                <a:tc>
                  <a:txBody>
                    <a:bodyPr/>
                    <a:lstStyle/>
                    <a:p>
                      <a:r>
                        <a:rPr lang="en-US"/>
                        <a:t>1.45-2.30 pm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Hands on Session: Modelling the pathway</a:t>
                      </a:r>
                      <a:endParaRPr lang="en-IN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Dr. Asha ,Dr. Arathi and Ms. </a:t>
                      </a:r>
                      <a:r>
                        <a:rPr lang="en-US" err="1"/>
                        <a:t>Sowmiyakrishna</a:t>
                      </a:r>
                      <a:r>
                        <a:rPr lang="en-US"/>
                        <a:t> G</a:t>
                      </a:r>
                      <a:endParaRPr lang="en-IN"/>
                    </a:p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82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2.30-3.30 pm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Hands on Session: Simulate and </a:t>
                      </a:r>
                      <a:r>
                        <a:rPr lang="en-US" err="1"/>
                        <a:t>Analyse</a:t>
                      </a:r>
                      <a:r>
                        <a:rPr lang="en-US"/>
                        <a:t> the pathways</a:t>
                      </a:r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52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3.30-4.00 pm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Hands on Session: Discussion on the findings</a:t>
                      </a:r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739454"/>
                  </a:ext>
                </a:extLst>
              </a:tr>
            </a:tbl>
          </a:graphicData>
        </a:graphic>
      </p:graphicFrame>
      <p:pic>
        <p:nvPicPr>
          <p:cNvPr id="3" name="Picture 4" descr="Amrita Mind Brain Center - Amrita Vishwa Vidyapeetham">
            <a:extLst>
              <a:ext uri="{FF2B5EF4-FFF2-40B4-BE49-F238E27FC236}">
                <a16:creationId xmlns:a16="http://schemas.microsoft.com/office/drawing/2014/main" id="{982C1E23-C62A-E5D7-679C-A57E553DE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618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10D8-0D31-AA13-9337-81EE46C0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7360" y="190682"/>
            <a:ext cx="3566160" cy="61520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395254"/>
                </a:solidFill>
              </a:rPr>
              <a:t>Gene Regulation</a:t>
            </a:r>
            <a:endParaRPr lang="en-IN">
              <a:solidFill>
                <a:srgbClr val="39525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C0ADE-466B-9841-A7A9-9B006B270082}"/>
              </a:ext>
            </a:extLst>
          </p:cNvPr>
          <p:cNvSpPr txBox="1"/>
          <p:nvPr/>
        </p:nvSpPr>
        <p:spPr>
          <a:xfrm>
            <a:off x="40640" y="6610267"/>
            <a:ext cx="1212198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Badia-</a:t>
            </a:r>
            <a:r>
              <a:rPr lang="en-IN" sz="1000" b="0" i="0" err="1">
                <a:solidFill>
                  <a:srgbClr val="222222"/>
                </a:solidFill>
                <a:effectLst/>
                <a:latin typeface="-apple-system"/>
              </a:rPr>
              <a:t>i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-</a:t>
            </a:r>
            <a:r>
              <a:rPr lang="en-IN" sz="1000" b="0" i="0" err="1">
                <a:solidFill>
                  <a:srgbClr val="222222"/>
                </a:solidFill>
                <a:effectLst/>
                <a:latin typeface="-apple-system"/>
              </a:rPr>
              <a:t>Mompel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, P., Wessels, L., Müller-Dott, S. </a:t>
            </a:r>
            <a:r>
              <a:rPr lang="en-IN" sz="1000" b="0" i="1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 Gene regulatory network inference in the era of single-cell multi-omics. </a:t>
            </a:r>
            <a:r>
              <a:rPr lang="en-IN" sz="1000" b="0" i="1">
                <a:solidFill>
                  <a:srgbClr val="222222"/>
                </a:solidFill>
                <a:effectLst/>
                <a:latin typeface="-apple-system"/>
              </a:rPr>
              <a:t>Nat Rev Genet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IN" sz="1000" b="1" i="0">
                <a:solidFill>
                  <a:srgbClr val="222222"/>
                </a:solidFill>
                <a:effectLst/>
                <a:latin typeface="-apple-system"/>
              </a:rPr>
              <a:t>24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, 739–754 (2023). https://doi.org/10.1038/s41576-023-00618-5</a:t>
            </a:r>
            <a:endParaRPr lang="en-IN" sz="10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A3E926-3D45-D185-8945-78EE721B8EBB}"/>
              </a:ext>
            </a:extLst>
          </p:cNvPr>
          <p:cNvGrpSpPr/>
          <p:nvPr/>
        </p:nvGrpSpPr>
        <p:grpSpPr>
          <a:xfrm>
            <a:off x="2455045" y="970820"/>
            <a:ext cx="7287963" cy="3426901"/>
            <a:chOff x="1682885" y="1245140"/>
            <a:chExt cx="7928043" cy="3863781"/>
          </a:xfrm>
        </p:grpSpPr>
        <p:pic>
          <p:nvPicPr>
            <p:cNvPr id="1026" name="Picture 2" descr="Fig. 1">
              <a:extLst>
                <a:ext uri="{FF2B5EF4-FFF2-40B4-BE49-F238E27FC236}">
                  <a16:creationId xmlns:a16="http://schemas.microsoft.com/office/drawing/2014/main" id="{93733E1F-AAC9-3D45-3C61-5962D5F878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671"/>
            <a:stretch/>
          </p:blipFill>
          <p:spPr bwMode="auto">
            <a:xfrm>
              <a:off x="1752902" y="1350929"/>
              <a:ext cx="7858026" cy="3757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E6C1AE-EA7C-C9F6-F8EA-4D35A61147B4}"/>
                </a:ext>
              </a:extLst>
            </p:cNvPr>
            <p:cNvSpPr/>
            <p:nvPr/>
          </p:nvSpPr>
          <p:spPr>
            <a:xfrm>
              <a:off x="1682885" y="1245140"/>
              <a:ext cx="369651" cy="369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4" descr="Amrita Mind Brain Center - Amrita Vishwa Vidyapeetham">
            <a:extLst>
              <a:ext uri="{FF2B5EF4-FFF2-40B4-BE49-F238E27FC236}">
                <a16:creationId xmlns:a16="http://schemas.microsoft.com/office/drawing/2014/main" id="{134EB740-7389-E6AB-8F3E-436C883A6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146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D09FCC-73F9-C061-1CA8-7D037CA6F8C0}"/>
              </a:ext>
            </a:extLst>
          </p:cNvPr>
          <p:cNvSpPr txBox="1">
            <a:spLocks/>
          </p:cNvSpPr>
          <p:nvPr/>
        </p:nvSpPr>
        <p:spPr>
          <a:xfrm>
            <a:off x="2692400" y="108166"/>
            <a:ext cx="6736080" cy="716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solidFill>
                  <a:srgbClr val="395254"/>
                </a:solidFill>
              </a:rPr>
              <a:t>Gene Regulatory Networks from Omics data</a:t>
            </a:r>
            <a:endParaRPr lang="en-IN" sz="3200">
              <a:solidFill>
                <a:srgbClr val="39525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89C05-FC6C-7C82-94FA-F4F281F087FB}"/>
              </a:ext>
            </a:extLst>
          </p:cNvPr>
          <p:cNvSpPr txBox="1"/>
          <p:nvPr/>
        </p:nvSpPr>
        <p:spPr>
          <a:xfrm>
            <a:off x="0" y="6396907"/>
            <a:ext cx="1212198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200" b="0" i="0">
                <a:solidFill>
                  <a:srgbClr val="222222"/>
                </a:solidFill>
                <a:effectLst/>
                <a:latin typeface="-apple-system"/>
              </a:rPr>
              <a:t>Badia-</a:t>
            </a:r>
            <a:r>
              <a:rPr lang="en-IN" sz="1200" b="0" i="0" err="1">
                <a:solidFill>
                  <a:srgbClr val="222222"/>
                </a:solidFill>
                <a:effectLst/>
                <a:latin typeface="-apple-system"/>
              </a:rPr>
              <a:t>i</a:t>
            </a:r>
            <a:r>
              <a:rPr lang="en-IN" sz="1200" b="0" i="0">
                <a:solidFill>
                  <a:srgbClr val="222222"/>
                </a:solidFill>
                <a:effectLst/>
                <a:latin typeface="-apple-system"/>
              </a:rPr>
              <a:t>-</a:t>
            </a:r>
            <a:r>
              <a:rPr lang="en-IN" sz="1200" b="0" i="0" err="1">
                <a:solidFill>
                  <a:srgbClr val="222222"/>
                </a:solidFill>
                <a:effectLst/>
                <a:latin typeface="-apple-system"/>
              </a:rPr>
              <a:t>Mompel</a:t>
            </a:r>
            <a:r>
              <a:rPr lang="en-IN" sz="1200" b="0" i="0">
                <a:solidFill>
                  <a:srgbClr val="222222"/>
                </a:solidFill>
                <a:effectLst/>
                <a:latin typeface="-apple-system"/>
              </a:rPr>
              <a:t>, P., Wessels, L., Müller-Dott, S. </a:t>
            </a:r>
            <a:r>
              <a:rPr lang="en-IN" sz="1200" b="0" i="1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IN" sz="1200" b="0" i="0">
                <a:solidFill>
                  <a:srgbClr val="222222"/>
                </a:solidFill>
                <a:effectLst/>
                <a:latin typeface="-apple-system"/>
              </a:rPr>
              <a:t> Gene regulatory network inference in the era of single-cell multi-omics. </a:t>
            </a:r>
            <a:r>
              <a:rPr lang="en-IN" sz="1200" b="0" i="1">
                <a:solidFill>
                  <a:srgbClr val="222222"/>
                </a:solidFill>
                <a:effectLst/>
                <a:latin typeface="-apple-system"/>
              </a:rPr>
              <a:t>Nat Rev Genet</a:t>
            </a:r>
            <a:r>
              <a:rPr lang="en-IN" sz="1200" b="0" i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IN" sz="1200" b="1" i="0">
                <a:solidFill>
                  <a:srgbClr val="222222"/>
                </a:solidFill>
                <a:effectLst/>
                <a:latin typeface="-apple-system"/>
              </a:rPr>
              <a:t>24</a:t>
            </a:r>
            <a:r>
              <a:rPr lang="en-IN" sz="1200" b="0" i="0">
                <a:solidFill>
                  <a:srgbClr val="222222"/>
                </a:solidFill>
                <a:effectLst/>
                <a:latin typeface="-apple-system"/>
              </a:rPr>
              <a:t>, 739–754 (2023). https://doi.org/10.1038/s41576-023-00618-5</a:t>
            </a:r>
            <a:endParaRPr lang="en-IN" sz="12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95FFEE-155C-BDCF-CAB3-F5020E2CFAA6}"/>
              </a:ext>
            </a:extLst>
          </p:cNvPr>
          <p:cNvGrpSpPr/>
          <p:nvPr/>
        </p:nvGrpSpPr>
        <p:grpSpPr>
          <a:xfrm>
            <a:off x="3449455" y="1202726"/>
            <a:ext cx="5296400" cy="4015018"/>
            <a:chOff x="2149610" y="1020532"/>
            <a:chExt cx="5612969" cy="4632110"/>
          </a:xfrm>
        </p:grpSpPr>
        <p:pic>
          <p:nvPicPr>
            <p:cNvPr id="4" name="Picture 2" descr="Fig. 1">
              <a:extLst>
                <a:ext uri="{FF2B5EF4-FFF2-40B4-BE49-F238E27FC236}">
                  <a16:creationId xmlns:a16="http://schemas.microsoft.com/office/drawing/2014/main" id="{3BAEAB9C-6CDB-15FE-BBB5-4EC8725F23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44" b="46190"/>
            <a:stretch/>
          </p:blipFill>
          <p:spPr bwMode="auto">
            <a:xfrm>
              <a:off x="2225941" y="1164068"/>
              <a:ext cx="5536638" cy="4488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3DA2CA-E434-4AA4-645D-27303BE3D6EA}"/>
                </a:ext>
              </a:extLst>
            </p:cNvPr>
            <p:cNvSpPr/>
            <p:nvPr/>
          </p:nvSpPr>
          <p:spPr>
            <a:xfrm>
              <a:off x="2149610" y="1020532"/>
              <a:ext cx="369651" cy="369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943610-5754-F262-7735-51858DEC1611}"/>
              </a:ext>
            </a:extLst>
          </p:cNvPr>
          <p:cNvSpPr txBox="1"/>
          <p:nvPr/>
        </p:nvSpPr>
        <p:spPr>
          <a:xfrm>
            <a:off x="1492090" y="723557"/>
            <a:ext cx="91352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Harding"/>
              </a:rPr>
              <a:t>I</a:t>
            </a:r>
            <a:r>
              <a:rPr lang="en-US" b="0" i="0">
                <a:solidFill>
                  <a:srgbClr val="222222"/>
                </a:solidFill>
                <a:effectLst/>
                <a:latin typeface="Harding"/>
              </a:rPr>
              <a:t>nterpretable computational models of the regulation of gene expression in the form of networks</a:t>
            </a:r>
            <a:endParaRPr lang="en-IN"/>
          </a:p>
        </p:txBody>
      </p:sp>
      <p:pic>
        <p:nvPicPr>
          <p:cNvPr id="10" name="Picture 4" descr="Amrita Mind Brain Center - Amrita Vishwa Vidyapeetham">
            <a:extLst>
              <a:ext uri="{FF2B5EF4-FFF2-40B4-BE49-F238E27FC236}">
                <a16:creationId xmlns:a16="http://schemas.microsoft.com/office/drawing/2014/main" id="{113756A1-B81C-45C4-B9B3-C05E391DA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817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DE784A-D608-7C33-6F42-15930ECED0F1}"/>
              </a:ext>
            </a:extLst>
          </p:cNvPr>
          <p:cNvSpPr txBox="1">
            <a:spLocks/>
          </p:cNvSpPr>
          <p:nvPr/>
        </p:nvSpPr>
        <p:spPr>
          <a:xfrm>
            <a:off x="4643120" y="190682"/>
            <a:ext cx="2834640" cy="615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395254"/>
                </a:solidFill>
              </a:rPr>
              <a:t>Applications</a:t>
            </a:r>
            <a:endParaRPr lang="en-IN">
              <a:solidFill>
                <a:srgbClr val="39525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7B9C6-350D-E12D-3B14-9E55FB7A3C55}"/>
              </a:ext>
            </a:extLst>
          </p:cNvPr>
          <p:cNvSpPr txBox="1"/>
          <p:nvPr/>
        </p:nvSpPr>
        <p:spPr>
          <a:xfrm>
            <a:off x="0" y="6528987"/>
            <a:ext cx="12121983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Badia-</a:t>
            </a:r>
            <a:r>
              <a:rPr lang="en-IN" sz="1000" b="0" i="0" err="1">
                <a:solidFill>
                  <a:srgbClr val="222222"/>
                </a:solidFill>
                <a:effectLst/>
                <a:latin typeface="-apple-system"/>
              </a:rPr>
              <a:t>i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-</a:t>
            </a:r>
            <a:r>
              <a:rPr lang="en-IN" sz="1000" b="0" i="0" err="1">
                <a:solidFill>
                  <a:srgbClr val="222222"/>
                </a:solidFill>
                <a:effectLst/>
                <a:latin typeface="-apple-system"/>
              </a:rPr>
              <a:t>Mompel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, P., Wessels, L., Müller-Dott, S. </a:t>
            </a:r>
            <a:r>
              <a:rPr lang="en-IN" sz="1000" b="0" i="1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 Gene regulatory network inference in the era of single-cell multi-omics. </a:t>
            </a:r>
            <a:r>
              <a:rPr lang="en-IN" sz="1000" b="0" i="1">
                <a:solidFill>
                  <a:srgbClr val="222222"/>
                </a:solidFill>
                <a:effectLst/>
                <a:latin typeface="-apple-system"/>
              </a:rPr>
              <a:t>Nat Rev Genet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IN" sz="1000" b="1" i="0">
                <a:solidFill>
                  <a:srgbClr val="222222"/>
                </a:solidFill>
                <a:effectLst/>
                <a:latin typeface="-apple-system"/>
              </a:rPr>
              <a:t>24</a:t>
            </a:r>
            <a:r>
              <a:rPr lang="en-IN" sz="1000" b="0" i="0">
                <a:solidFill>
                  <a:srgbClr val="222222"/>
                </a:solidFill>
                <a:effectLst/>
                <a:latin typeface="-apple-system"/>
              </a:rPr>
              <a:t>, 739–754 (2023). https://doi.org/10.1038/s41576-023-00618-5</a:t>
            </a:r>
            <a:endParaRPr lang="en-IN" sz="10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D18D42-3B03-5699-473E-50C9B507E563}"/>
              </a:ext>
            </a:extLst>
          </p:cNvPr>
          <p:cNvGrpSpPr/>
          <p:nvPr/>
        </p:nvGrpSpPr>
        <p:grpSpPr>
          <a:xfrm>
            <a:off x="3600451" y="805883"/>
            <a:ext cx="5010150" cy="5166292"/>
            <a:chOff x="3034708" y="717618"/>
            <a:chExt cx="4928093" cy="5350481"/>
          </a:xfrm>
        </p:grpSpPr>
        <p:pic>
          <p:nvPicPr>
            <p:cNvPr id="5" name="Picture 2" descr="Fig. 1">
              <a:extLst>
                <a:ext uri="{FF2B5EF4-FFF2-40B4-BE49-F238E27FC236}">
                  <a16:creationId xmlns:a16="http://schemas.microsoft.com/office/drawing/2014/main" id="{2A8214C6-C9E8-9D3D-5D8B-BB3C9B24C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90"/>
            <a:stretch/>
          </p:blipFill>
          <p:spPr bwMode="auto">
            <a:xfrm>
              <a:off x="3143334" y="748611"/>
              <a:ext cx="4819467" cy="5319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2C7A36-1D16-6475-1CC5-6330887C771D}"/>
                </a:ext>
              </a:extLst>
            </p:cNvPr>
            <p:cNvSpPr/>
            <p:nvPr/>
          </p:nvSpPr>
          <p:spPr>
            <a:xfrm>
              <a:off x="3034708" y="717618"/>
              <a:ext cx="369651" cy="3696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4" descr="Amrita Mind Brain Center - Amrita Vishwa Vidyapeetham">
            <a:extLst>
              <a:ext uri="{FF2B5EF4-FFF2-40B4-BE49-F238E27FC236}">
                <a16:creationId xmlns:a16="http://schemas.microsoft.com/office/drawing/2014/main" id="{18D4BF27-7E4F-A42B-B3A7-CBCDCD9E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36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art of brain">
            <a:extLst>
              <a:ext uri="{FF2B5EF4-FFF2-40B4-BE49-F238E27FC236}">
                <a16:creationId xmlns:a16="http://schemas.microsoft.com/office/drawing/2014/main" id="{BCD7D4ED-CEB3-3ABB-95BC-DD783330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AC4F-086D-7B32-D47D-04C878A1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065470F1-9774-4495-8E7A-EBFBC8DD246F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E141FA-9E40-061E-7B10-948330E65986}"/>
              </a:ext>
            </a:extLst>
          </p:cNvPr>
          <p:cNvGrpSpPr/>
          <p:nvPr/>
        </p:nvGrpSpPr>
        <p:grpSpPr>
          <a:xfrm>
            <a:off x="3446812" y="5349769"/>
            <a:ext cx="5300948" cy="821418"/>
            <a:chOff x="4056412" y="5288809"/>
            <a:chExt cx="5300948" cy="821418"/>
          </a:xfrm>
        </p:grpSpPr>
        <p:sp>
          <p:nvSpPr>
            <p:cNvPr id="5" name="Title 2">
              <a:extLst>
                <a:ext uri="{FF2B5EF4-FFF2-40B4-BE49-F238E27FC236}">
                  <a16:creationId xmlns:a16="http://schemas.microsoft.com/office/drawing/2014/main" id="{3F053622-2C0C-F648-812C-2877FAC01DA8}"/>
                </a:ext>
              </a:extLst>
            </p:cNvPr>
            <p:cNvSpPr txBox="1">
              <a:spLocks/>
            </p:cNvSpPr>
            <p:nvPr/>
          </p:nvSpPr>
          <p:spPr>
            <a:xfrm>
              <a:off x="4056412" y="5288809"/>
              <a:ext cx="802640" cy="821418"/>
            </a:xfrm>
            <a:prstGeom prst="roundRect">
              <a:avLst/>
            </a:prstGeom>
            <a:solidFill>
              <a:srgbClr val="C0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 anchor="b">
              <a:normAutofit fontScale="92500" lnSpcReduction="10000"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defTabSz="914400">
                <a:spcAft>
                  <a:spcPts val="600"/>
                </a:spcAft>
              </a:pPr>
              <a:r>
                <a:rPr lang="en-US" sz="5200">
                  <a:solidFill>
                    <a:schemeClr val="bg1"/>
                  </a:solidFill>
                </a:rPr>
                <a:t>@</a:t>
              </a:r>
            </a:p>
          </p:txBody>
        </p:sp>
        <p:pic>
          <p:nvPicPr>
            <p:cNvPr id="3" name="Picture 4" descr="Amrita Mind Brain Center - Amrita Vishwa Vidyapeetham">
              <a:extLst>
                <a:ext uri="{FF2B5EF4-FFF2-40B4-BE49-F238E27FC236}">
                  <a16:creationId xmlns:a16="http://schemas.microsoft.com/office/drawing/2014/main" id="{3D5BE600-13DE-04EC-9DB3-66B45304E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9967" y="5293360"/>
              <a:ext cx="4497393" cy="810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6955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BA471C-DD41-C647-4632-AA5E1BBE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24</a:t>
            </a:fld>
            <a:endParaRPr lang="en-US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2165331-4D33-ADB3-5233-8BA4B36E6442}"/>
              </a:ext>
            </a:extLst>
          </p:cNvPr>
          <p:cNvSpPr txBox="1">
            <a:spLocks/>
          </p:cNvSpPr>
          <p:nvPr/>
        </p:nvSpPr>
        <p:spPr>
          <a:xfrm>
            <a:off x="2209800" y="209005"/>
            <a:ext cx="7772400" cy="555776"/>
          </a:xfrm>
          <a:prstGeom prst="roundRect">
            <a:avLst/>
          </a:prstGeom>
          <a:solidFill>
            <a:srgbClr val="2397D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Neuroscience Research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163CAB-B1BA-3FBE-2F23-300A05F37D15}"/>
              </a:ext>
            </a:extLst>
          </p:cNvPr>
          <p:cNvGrpSpPr/>
          <p:nvPr/>
        </p:nvGrpSpPr>
        <p:grpSpPr>
          <a:xfrm>
            <a:off x="364072" y="898157"/>
            <a:ext cx="11470990" cy="5312760"/>
            <a:chOff x="102014" y="425684"/>
            <a:chExt cx="12089986" cy="53610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9ECE1D-6572-7364-CCF7-89F2BEEB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0780" y="2049337"/>
              <a:ext cx="3923435" cy="3561929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BECB31-5112-9816-543E-EF9A7DAFD99D}"/>
                </a:ext>
              </a:extLst>
            </p:cNvPr>
            <p:cNvGrpSpPr/>
            <p:nvPr/>
          </p:nvGrpSpPr>
          <p:grpSpPr>
            <a:xfrm>
              <a:off x="8141330" y="1584378"/>
              <a:ext cx="4011183" cy="3632356"/>
              <a:chOff x="8145847" y="1560721"/>
              <a:chExt cx="4215275" cy="3817173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B2CD90C-A44A-0DAA-D644-5E69330D6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948" t="61270" r="48256"/>
              <a:stretch/>
            </p:blipFill>
            <p:spPr>
              <a:xfrm>
                <a:off x="8145847" y="1560721"/>
                <a:ext cx="2900743" cy="1992305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13A52B9-D0F9-C8FB-D5F0-540ECD811B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3" r="51110"/>
              <a:stretch/>
            </p:blipFill>
            <p:spPr>
              <a:xfrm>
                <a:off x="9935202" y="3525778"/>
                <a:ext cx="2425920" cy="1852116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16" name="TextBox 41">
              <a:extLst>
                <a:ext uri="{FF2B5EF4-FFF2-40B4-BE49-F238E27FC236}">
                  <a16:creationId xmlns:a16="http://schemas.microsoft.com/office/drawing/2014/main" id="{651FDA58-D7A3-EBA4-986E-F43BD51B9837}"/>
                </a:ext>
              </a:extLst>
            </p:cNvPr>
            <p:cNvSpPr txBox="1"/>
            <p:nvPr/>
          </p:nvSpPr>
          <p:spPr>
            <a:xfrm>
              <a:off x="8848418" y="1353546"/>
              <a:ext cx="319001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Parasuram  H., Bodda S   Diwakar, S.  2016 </a:t>
              </a:r>
              <a:endParaRPr lang="en-US" sz="9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7" name="TextBox 42">
              <a:extLst>
                <a:ext uri="{FF2B5EF4-FFF2-40B4-BE49-F238E27FC236}">
                  <a16:creationId xmlns:a16="http://schemas.microsoft.com/office/drawing/2014/main" id="{52171F8F-F7CA-DB24-843E-B01E1DB89373}"/>
                </a:ext>
              </a:extLst>
            </p:cNvPr>
            <p:cNvSpPr txBox="1"/>
            <p:nvPr/>
          </p:nvSpPr>
          <p:spPr>
            <a:xfrm>
              <a:off x="4688932" y="1447009"/>
              <a:ext cx="2616642" cy="232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Rajendran A., Diwakar, S. et al. 2016- 2021</a:t>
              </a:r>
              <a:endParaRPr lang="en-US" sz="9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TextBox 43">
              <a:extLst>
                <a:ext uri="{FF2B5EF4-FFF2-40B4-BE49-F238E27FC236}">
                  <a16:creationId xmlns:a16="http://schemas.microsoft.com/office/drawing/2014/main" id="{D37D0191-608E-5176-4393-FF8B327C1297}"/>
                </a:ext>
              </a:extLst>
            </p:cNvPr>
            <p:cNvSpPr txBox="1"/>
            <p:nvPr/>
          </p:nvSpPr>
          <p:spPr>
            <a:xfrm>
              <a:off x="481668" y="1335658"/>
              <a:ext cx="2931506" cy="2329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err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Sasidharakurup</a:t>
              </a: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H,  Diwakar, S. et al. 2017-2021 </a:t>
              </a:r>
              <a:endParaRPr lang="en-US" sz="9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8448351F-0134-0D3C-C2D8-A85B5C8C5034}"/>
                </a:ext>
              </a:extLst>
            </p:cNvPr>
            <p:cNvSpPr/>
            <p:nvPr/>
          </p:nvSpPr>
          <p:spPr>
            <a:xfrm>
              <a:off x="103836" y="425684"/>
              <a:ext cx="3616587" cy="80081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F4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Disease Networks: From Cells to Systems</a:t>
              </a:r>
              <a:endParaRPr lang="en-IN" sz="16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5693D91-0414-E801-0349-DDC0899420BD}"/>
                </a:ext>
              </a:extLst>
            </p:cNvPr>
            <p:cNvGrpSpPr/>
            <p:nvPr/>
          </p:nvGrpSpPr>
          <p:grpSpPr>
            <a:xfrm>
              <a:off x="102014" y="1655146"/>
              <a:ext cx="3641649" cy="4131571"/>
              <a:chOff x="102014" y="1604820"/>
              <a:chExt cx="4582458" cy="51989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DD6981F-0C59-0748-44E6-ABD15B263060}"/>
                  </a:ext>
                </a:extLst>
              </p:cNvPr>
              <p:cNvGrpSpPr/>
              <p:nvPr/>
            </p:nvGrpSpPr>
            <p:grpSpPr>
              <a:xfrm>
                <a:off x="102015" y="1604820"/>
                <a:ext cx="4582457" cy="2418391"/>
                <a:chOff x="102015" y="1604820"/>
                <a:chExt cx="4582457" cy="2418391"/>
              </a:xfrm>
            </p:grpSpPr>
            <p:pic>
              <p:nvPicPr>
                <p:cNvPr id="25" name="Picture 24" descr="Studies on animals are often 'biased'">
                  <a:extLst>
                    <a:ext uri="{FF2B5EF4-FFF2-40B4-BE49-F238E27FC236}">
                      <a16:creationId xmlns:a16="http://schemas.microsoft.com/office/drawing/2014/main" id="{4C1ED537-EB3A-1E68-14D2-8201D7FA7E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822" r="12886" b="3194"/>
                <a:stretch/>
              </p:blipFill>
              <p:spPr bwMode="auto">
                <a:xfrm>
                  <a:off x="102015" y="1619266"/>
                  <a:ext cx="2171324" cy="24039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62FC8FDA-2F45-97D6-7ADE-2280823C0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2410" y="1604820"/>
                  <a:ext cx="2391787" cy="159651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E2175DA-9938-6154-0737-30C043007E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8256"/>
                <a:stretch/>
              </p:blipFill>
              <p:spPr bwMode="auto">
                <a:xfrm>
                  <a:off x="2253991" y="3156074"/>
                  <a:ext cx="2430481" cy="8554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4" name="Google Shape;359;p51">
                <a:extLst>
                  <a:ext uri="{FF2B5EF4-FFF2-40B4-BE49-F238E27FC236}">
                    <a16:creationId xmlns:a16="http://schemas.microsoft.com/office/drawing/2014/main" id="{89B7F610-4BC7-1A9E-8F61-50D53BBF6E2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102014" y="4148340"/>
                <a:ext cx="4572184" cy="26554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00906E89-7707-56EA-37CD-32D47691D67E}"/>
                </a:ext>
              </a:extLst>
            </p:cNvPr>
            <p:cNvSpPr/>
            <p:nvPr/>
          </p:nvSpPr>
          <p:spPr>
            <a:xfrm>
              <a:off x="4175160" y="430241"/>
              <a:ext cx="3534676" cy="80651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Interconnected Motor Systems in Brain </a:t>
              </a:r>
              <a:endParaRPr lang="en-IN" sz="16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CE727AB-126C-1EBF-281F-6B49663F931D}"/>
                </a:ext>
              </a:extLst>
            </p:cNvPr>
            <p:cNvSpPr/>
            <p:nvPr/>
          </p:nvSpPr>
          <p:spPr>
            <a:xfrm>
              <a:off x="8052556" y="427615"/>
              <a:ext cx="4139444" cy="85014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Reconstructing Local Field Potential from realistic computational models for spontaneous and evoked stimuli</a:t>
              </a:r>
            </a:p>
          </p:txBody>
        </p:sp>
      </p:grpSp>
      <p:pic>
        <p:nvPicPr>
          <p:cNvPr id="4" name="Picture 4" descr="Amrita Mind Brain Center - Amrita Vishwa Vidyapeetham">
            <a:extLst>
              <a:ext uri="{FF2B5EF4-FFF2-40B4-BE49-F238E27FC236}">
                <a16:creationId xmlns:a16="http://schemas.microsoft.com/office/drawing/2014/main" id="{0E5EB667-ED07-109D-A140-9854DCDED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160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BB522-E7E3-5010-2E14-BC52D607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25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CEF59D-5C1E-74A7-6A4C-3EDB1F17C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8729" y="2136131"/>
            <a:ext cx="3136274" cy="29834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584C9B6-DE2F-D7E1-DD10-31256FF4522A}"/>
              </a:ext>
            </a:extLst>
          </p:cNvPr>
          <p:cNvSpPr/>
          <p:nvPr/>
        </p:nvSpPr>
        <p:spPr>
          <a:xfrm>
            <a:off x="6270525" y="943581"/>
            <a:ext cx="4685795" cy="54450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Computational Modeling of fMRI BOLD responses from Neural Circuits </a:t>
            </a:r>
          </a:p>
        </p:txBody>
      </p:sp>
      <p:sp>
        <p:nvSpPr>
          <p:cNvPr id="19" name="TextBox 41">
            <a:extLst>
              <a:ext uri="{FF2B5EF4-FFF2-40B4-BE49-F238E27FC236}">
                <a16:creationId xmlns:a16="http://schemas.microsoft.com/office/drawing/2014/main" id="{5FE9F827-42AC-C209-B7B9-41DB6E9C8EB3}"/>
              </a:ext>
            </a:extLst>
          </p:cNvPr>
          <p:cNvSpPr txBox="1"/>
          <p:nvPr/>
        </p:nvSpPr>
        <p:spPr>
          <a:xfrm>
            <a:off x="7856772" y="1539516"/>
            <a:ext cx="1510455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err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Nutakki</a:t>
            </a:r>
            <a:r>
              <a:rPr lang="en-US" sz="900" b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 C. et al. 2016,2019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ED3907-A956-A2E6-045C-4BC83AFADFD9}"/>
              </a:ext>
            </a:extLst>
          </p:cNvPr>
          <p:cNvSpPr txBox="1">
            <a:spLocks/>
          </p:cNvSpPr>
          <p:nvPr/>
        </p:nvSpPr>
        <p:spPr>
          <a:xfrm>
            <a:off x="2118360" y="209005"/>
            <a:ext cx="7772400" cy="555776"/>
          </a:xfrm>
          <a:prstGeom prst="roundRect">
            <a:avLst/>
          </a:prstGeom>
          <a:solidFill>
            <a:srgbClr val="2397D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Neuroscience Research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0F15B1-6958-F645-42E5-29A5CF3AF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89" y="4026036"/>
            <a:ext cx="3520157" cy="1720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DF8D98-A1DB-E282-3784-5D426CCF85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8993"/>
          <a:stretch/>
        </p:blipFill>
        <p:spPr>
          <a:xfrm>
            <a:off x="5551348" y="2243719"/>
            <a:ext cx="2791119" cy="2872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DAD41-B1D4-7902-A59A-D87A7F0D6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27" y="1912560"/>
            <a:ext cx="3415229" cy="19144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22F679-A7D9-C359-9FDE-7470A1359BFC}"/>
              </a:ext>
            </a:extLst>
          </p:cNvPr>
          <p:cNvSpPr/>
          <p:nvPr/>
        </p:nvSpPr>
        <p:spPr>
          <a:xfrm>
            <a:off x="357405" y="943868"/>
            <a:ext cx="4685795" cy="54450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Computational Modeling of Neuro Vascular Coupling</a:t>
            </a:r>
          </a:p>
        </p:txBody>
      </p:sp>
      <p:sp>
        <p:nvSpPr>
          <p:cNvPr id="6" name="TextBox 41">
            <a:extLst>
              <a:ext uri="{FF2B5EF4-FFF2-40B4-BE49-F238E27FC236}">
                <a16:creationId xmlns:a16="http://schemas.microsoft.com/office/drawing/2014/main" id="{8C6D2AD6-5F31-7C47-78D1-7AD8CFC3B558}"/>
              </a:ext>
            </a:extLst>
          </p:cNvPr>
          <p:cNvSpPr txBox="1"/>
          <p:nvPr/>
        </p:nvSpPr>
        <p:spPr>
          <a:xfrm>
            <a:off x="1791351" y="1540294"/>
            <a:ext cx="1916855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Radhakrishnan S. et al. 2019, 2020</a:t>
            </a:r>
          </a:p>
        </p:txBody>
      </p:sp>
      <p:pic>
        <p:nvPicPr>
          <p:cNvPr id="8" name="Picture 4" descr="Amrita Mind Brain Center - Amrita Vishwa Vidyapeetham">
            <a:extLst>
              <a:ext uri="{FF2B5EF4-FFF2-40B4-BE49-F238E27FC236}">
                <a16:creationId xmlns:a16="http://schemas.microsoft.com/office/drawing/2014/main" id="{B698DE77-EAD2-9442-DDC6-3D3C7BCF2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021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CC1CE-5604-90AD-6788-C361090B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26</a:t>
            </a:fld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8A8917A9-4740-B8BB-79FA-BB5F7A894DD1}"/>
              </a:ext>
            </a:extLst>
          </p:cNvPr>
          <p:cNvSpPr txBox="1">
            <a:spLocks/>
          </p:cNvSpPr>
          <p:nvPr/>
        </p:nvSpPr>
        <p:spPr>
          <a:xfrm>
            <a:off x="2090508" y="186396"/>
            <a:ext cx="7772400" cy="555776"/>
          </a:xfrm>
          <a:prstGeom prst="roundRect">
            <a:avLst/>
          </a:prstGeom>
          <a:solidFill>
            <a:srgbClr val="2397D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Brain-Computer Interfaces &amp; Biomedical Devices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0888B5-DF3A-B4F4-F7E0-9A0F2CE9958A}"/>
              </a:ext>
            </a:extLst>
          </p:cNvPr>
          <p:cNvGrpSpPr/>
          <p:nvPr/>
        </p:nvGrpSpPr>
        <p:grpSpPr>
          <a:xfrm>
            <a:off x="405737" y="868305"/>
            <a:ext cx="11491623" cy="5666614"/>
            <a:chOff x="390788" y="308059"/>
            <a:chExt cx="11491623" cy="56666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DE8273-74DA-40C2-EB2B-69824D054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788" y="1229559"/>
              <a:ext cx="4928263" cy="314140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BDAE01C-4D36-1A8C-6BC3-3C3F6DE95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92" r="13286"/>
            <a:stretch/>
          </p:blipFill>
          <p:spPr>
            <a:xfrm>
              <a:off x="9088150" y="4797613"/>
              <a:ext cx="1802327" cy="11770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69DA6B-2C26-2569-4227-CABD578EDE61}"/>
                </a:ext>
              </a:extLst>
            </p:cNvPr>
            <p:cNvSpPr/>
            <p:nvPr/>
          </p:nvSpPr>
          <p:spPr>
            <a:xfrm>
              <a:off x="754178" y="308059"/>
              <a:ext cx="4049298" cy="68674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i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Cerebellum inspired spiking neural network for robotic abstraction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EA4A31-704B-4C09-3EDE-8654B26576CC}"/>
                </a:ext>
              </a:extLst>
            </p:cNvPr>
            <p:cNvSpPr/>
            <p:nvPr/>
          </p:nvSpPr>
          <p:spPr>
            <a:xfrm>
              <a:off x="6774006" y="310892"/>
              <a:ext cx="5108405" cy="69746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/>
                <a:t>Experimental recording and assessment of human gait Using Mobile Phone Sensors and EEG</a:t>
              </a:r>
            </a:p>
          </p:txBody>
        </p:sp>
        <p:sp>
          <p:nvSpPr>
            <p:cNvPr id="20" name="TextBox 42">
              <a:extLst>
                <a:ext uri="{FF2B5EF4-FFF2-40B4-BE49-F238E27FC236}">
                  <a16:creationId xmlns:a16="http://schemas.microsoft.com/office/drawing/2014/main" id="{304CD706-88FD-E23E-666B-7BA01526B9EC}"/>
                </a:ext>
              </a:extLst>
            </p:cNvPr>
            <p:cNvSpPr txBox="1"/>
            <p:nvPr/>
          </p:nvSpPr>
          <p:spPr>
            <a:xfrm>
              <a:off x="8595651" y="3977169"/>
              <a:ext cx="267456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err="1">
                  <a:solidFill>
                    <a:schemeClr val="accent1">
                      <a:lumMod val="50000"/>
                    </a:schemeClr>
                  </a:solidFill>
                  <a:latin typeface="Times New Roman"/>
                  <a:cs typeface="Times New Roman"/>
                </a:rPr>
                <a:t>Nutakki</a:t>
              </a: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  <a:latin typeface="Times New Roman"/>
                  <a:cs typeface="Times New Roman"/>
                </a:rPr>
                <a:t> C, Balachandran A,  Diwakar, S.  2018-23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9C57F7-3C42-A787-350A-B70E5BEB4A18}"/>
              </a:ext>
            </a:extLst>
          </p:cNvPr>
          <p:cNvGrpSpPr/>
          <p:nvPr/>
        </p:nvGrpSpPr>
        <p:grpSpPr>
          <a:xfrm>
            <a:off x="5489418" y="1645229"/>
            <a:ext cx="6244048" cy="2817616"/>
            <a:chOff x="6238217" y="4488629"/>
            <a:chExt cx="4818869" cy="217450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E1A1CB-FC82-C733-CF94-7B52BA36587A}"/>
                </a:ext>
              </a:extLst>
            </p:cNvPr>
            <p:cNvGrpSpPr/>
            <p:nvPr/>
          </p:nvGrpSpPr>
          <p:grpSpPr>
            <a:xfrm>
              <a:off x="6238217" y="4870917"/>
              <a:ext cx="4004128" cy="1792218"/>
              <a:chOff x="469919" y="4446767"/>
              <a:chExt cx="4453850" cy="2325584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39E17D9-0276-86DF-3328-AD537446CA0B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773" y="4446767"/>
                <a:ext cx="2423996" cy="231645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6380C4A-7E45-D2E3-6BFD-1D6413C22DC4}"/>
                  </a:ext>
                </a:extLst>
              </p:cNvPr>
              <p:cNvSpPr/>
              <p:nvPr/>
            </p:nvSpPr>
            <p:spPr>
              <a:xfrm>
                <a:off x="469919" y="4655363"/>
                <a:ext cx="1668929" cy="4762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b="1">
                    <a:ln w="0"/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Biomechanical </a:t>
                </a:r>
              </a:p>
              <a:p>
                <a:pPr algn="ctr"/>
                <a:r>
                  <a:rPr lang="en-IN" sz="1400" b="1">
                    <a:ln w="0"/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Data Extraction 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013C8C0B-1AF8-1D6D-4653-0A2499F24B93}"/>
                  </a:ext>
                </a:extLst>
              </p:cNvPr>
              <p:cNvCxnSpPr>
                <a:cxnSpLocks/>
                <a:stCxn id="37" idx="3"/>
              </p:cNvCxnSpPr>
              <p:nvPr/>
            </p:nvCxnSpPr>
            <p:spPr>
              <a:xfrm>
                <a:off x="2138848" y="4893468"/>
                <a:ext cx="1050713" cy="234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A25111E6-B13A-F08A-EA66-C56B9625F0DD}"/>
                  </a:ext>
                </a:extLst>
              </p:cNvPr>
              <p:cNvCxnSpPr/>
              <p:nvPr/>
            </p:nvCxnSpPr>
            <p:spPr>
              <a:xfrm flipV="1">
                <a:off x="1330141" y="5145338"/>
                <a:ext cx="0" cy="2661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35A9633-4FFB-01F8-1E64-67E7F7595C2F}"/>
                  </a:ext>
                </a:extLst>
              </p:cNvPr>
              <p:cNvGrpSpPr/>
              <p:nvPr/>
            </p:nvGrpSpPr>
            <p:grpSpPr>
              <a:xfrm>
                <a:off x="573764" y="5354833"/>
                <a:ext cx="1433478" cy="1417518"/>
                <a:chOff x="231518" y="1163223"/>
                <a:chExt cx="1433478" cy="1417518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7321F2D6-D121-19BE-EC39-DB9861BC87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444" y="1283192"/>
                  <a:ext cx="775097" cy="129089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1CA8B5D-E4C8-2819-A211-3B2D42068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303" t="4396" r="48031" b="8417"/>
                <a:stretch/>
              </p:blipFill>
              <p:spPr>
                <a:xfrm>
                  <a:off x="1156032" y="1381195"/>
                  <a:ext cx="482840" cy="72832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4F9E837-59B1-2A03-2022-4CA6B63E0600}"/>
                    </a:ext>
                  </a:extLst>
                </p:cNvPr>
                <p:cNvSpPr/>
                <p:nvPr/>
              </p:nvSpPr>
              <p:spPr>
                <a:xfrm>
                  <a:off x="231518" y="1163223"/>
                  <a:ext cx="1433478" cy="141751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BC58AA1-AC94-A47F-9F8B-EAEF39234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9" t="10854" r="32344" b="3592"/>
            <a:stretch/>
          </p:blipFill>
          <p:spPr>
            <a:xfrm>
              <a:off x="10242345" y="4488629"/>
              <a:ext cx="814741" cy="214943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" name="TextBox 42">
            <a:extLst>
              <a:ext uri="{FF2B5EF4-FFF2-40B4-BE49-F238E27FC236}">
                <a16:creationId xmlns:a16="http://schemas.microsoft.com/office/drawing/2014/main" id="{F58A1949-B43D-EC6D-4607-8DA7DCAA98BB}"/>
              </a:ext>
            </a:extLst>
          </p:cNvPr>
          <p:cNvSpPr txBox="1"/>
          <p:nvPr/>
        </p:nvSpPr>
        <p:spPr>
          <a:xfrm>
            <a:off x="405737" y="4928603"/>
            <a:ext cx="2064960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Vijayan &amp;Diwakar, 2022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209F2F8-B3FF-9327-EEDD-B59E0FBD883F}"/>
              </a:ext>
            </a:extLst>
          </p:cNvPr>
          <p:cNvGrpSpPr/>
          <p:nvPr/>
        </p:nvGrpSpPr>
        <p:grpSpPr>
          <a:xfrm>
            <a:off x="5277322" y="5165823"/>
            <a:ext cx="3828448" cy="1626444"/>
            <a:chOff x="1655263" y="1578586"/>
            <a:chExt cx="3273715" cy="1963412"/>
          </a:xfrm>
        </p:grpSpPr>
        <p:pic>
          <p:nvPicPr>
            <p:cNvPr id="46" name="Picture 45" descr="A diagram of a circuit board&#10;&#10;Description automatically generated">
              <a:extLst>
                <a:ext uri="{FF2B5EF4-FFF2-40B4-BE49-F238E27FC236}">
                  <a16:creationId xmlns:a16="http://schemas.microsoft.com/office/drawing/2014/main" id="{EC538517-72AA-A814-42CB-C6D8A633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31" b="89988" l="6434" r="93302">
                          <a14:foregroundMark x1="45195" y1="10739" x2="45195" y2="10739"/>
                          <a14:foregroundMark x1="44083" y1="10456" x2="46836" y2="10456"/>
                          <a14:foregroundMark x1="43580" y1="10052" x2="45962" y2="10052"/>
                          <a14:foregroundMark x1="70479" y1="36455" x2="77654" y2="36455"/>
                          <a14:foregroundMark x1="77654" y1="36455" x2="88456" y2="35809"/>
                          <a14:foregroundMark x1="88456" y1="35809" x2="93328" y2="36899"/>
                          <a14:foregroundMark x1="93328" y1="36899" x2="71829" y2="38434"/>
                          <a14:foregroundMark x1="71829" y1="38434" x2="70320" y2="37384"/>
                          <a14:foregroundMark x1="71168" y1="37788" x2="72889" y2="38151"/>
                          <a14:foregroundMark x1="69553" y1="38434" x2="69897" y2="38434"/>
                          <a14:foregroundMark x1="70135" y1="38837" x2="72465" y2="38837"/>
                          <a14:foregroundMark x1="73233" y1="60638" x2="78740" y2="60597"/>
                          <a14:foregroundMark x1="78740" y1="60597" x2="83294" y2="60638"/>
                          <a14:foregroundMark x1="83294" y1="60638" x2="91925" y2="59467"/>
                          <a14:foregroundMark x1="6460" y1="44570" x2="6460" y2="52281"/>
                          <a14:foregroundMark x1="6460" y1="52281" x2="9081" y2="58458"/>
                          <a14:foregroundMark x1="9081" y1="58458" x2="21499" y2="58700"/>
                          <a14:foregroundMark x1="21499" y1="58700" x2="23961" y2="49334"/>
                          <a14:foregroundMark x1="23961" y1="49334" x2="18163" y2="47235"/>
                          <a14:foregroundMark x1="18163" y1="47235" x2="16389" y2="53734"/>
                          <a14:foregroundMark x1="16389" y1="53734" x2="22955" y2="55107"/>
                          <a14:foregroundMark x1="22955" y1="55107" x2="23087" y2="54098"/>
                          <a14:foregroundMark x1="6460" y1="44045" x2="6619" y2="58417"/>
                          <a14:foregroundMark x1="24279" y1="32418" x2="31056" y2="44166"/>
                          <a14:foregroundMark x1="30553" y1="30723" x2="34657" y2="41946"/>
                          <a14:foregroundMark x1="25311" y1="64594" x2="19778" y2="73153"/>
                          <a14:foregroundMark x1="19778" y1="73153" x2="18374" y2="74001"/>
                          <a14:foregroundMark x1="29600" y1="88898" x2="33201" y2="89544"/>
                          <a14:foregroundMark x1="29865" y1="88252" x2="29097" y2="87727"/>
                          <a14:foregroundMark x1="43394" y1="88494" x2="42362" y2="88777"/>
                          <a14:foregroundMark x1="29600" y1="10577" x2="31056" y2="11102"/>
                          <a14:foregroundMark x1="31321" y1="10739" x2="30289" y2="9931"/>
                          <a14:foregroundMark x1="31904" y1="10577" x2="30792" y2="10577"/>
                          <a14:foregroundMark x1="32248" y1="10739" x2="32010" y2="1057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49" b="13025"/>
            <a:stretch/>
          </p:blipFill>
          <p:spPr>
            <a:xfrm>
              <a:off x="1655263" y="1728145"/>
              <a:ext cx="3273715" cy="1599691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A0FA47-D48D-5A55-9A36-3F387B26F83A}"/>
                </a:ext>
              </a:extLst>
            </p:cNvPr>
            <p:cNvSpPr txBox="1"/>
            <p:nvPr/>
          </p:nvSpPr>
          <p:spPr>
            <a:xfrm>
              <a:off x="4010009" y="2057240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Left knee</a:t>
              </a:r>
              <a:endParaRPr lang="en-IN" sz="7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D0FF85-0D01-BC10-DCF9-4741B563A7C9}"/>
                </a:ext>
              </a:extLst>
            </p:cNvPr>
            <p:cNvSpPr txBox="1"/>
            <p:nvPr/>
          </p:nvSpPr>
          <p:spPr>
            <a:xfrm>
              <a:off x="4004929" y="2762738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Right knee</a:t>
              </a:r>
              <a:endParaRPr lang="en-IN" sz="7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2E902D-BFE4-8DCB-2C64-4B0E1155E568}"/>
                </a:ext>
              </a:extLst>
            </p:cNvPr>
            <p:cNvSpPr txBox="1"/>
            <p:nvPr/>
          </p:nvSpPr>
          <p:spPr>
            <a:xfrm>
              <a:off x="2887105" y="1578586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Left Ankle</a:t>
              </a:r>
              <a:endParaRPr lang="en-IN" sz="7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CF27FF-B26F-F863-82B1-09F867B9AC64}"/>
                </a:ext>
              </a:extLst>
            </p:cNvPr>
            <p:cNvSpPr txBox="1"/>
            <p:nvPr/>
          </p:nvSpPr>
          <p:spPr>
            <a:xfrm>
              <a:off x="2464423" y="1581466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Left Hip</a:t>
              </a:r>
              <a:endParaRPr lang="en-IN" sz="7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82B1E2-3475-F694-7ED4-FE3314736959}"/>
                </a:ext>
              </a:extLst>
            </p:cNvPr>
            <p:cNvSpPr txBox="1"/>
            <p:nvPr/>
          </p:nvSpPr>
          <p:spPr>
            <a:xfrm>
              <a:off x="2391128" y="3339620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Right Hip</a:t>
              </a:r>
              <a:endParaRPr lang="en-IN" sz="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BA94DD2-C0BB-2ABB-9DA1-B9D9751EF10D}"/>
                </a:ext>
              </a:extLst>
            </p:cNvPr>
            <p:cNvSpPr txBox="1"/>
            <p:nvPr/>
          </p:nvSpPr>
          <p:spPr>
            <a:xfrm>
              <a:off x="2887255" y="3341943"/>
              <a:ext cx="833336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>
                  <a:cs typeface="Times New Roman" panose="02020603050405020304" pitchFamily="18" charset="0"/>
                </a:rPr>
                <a:t>Right Ankle</a:t>
              </a:r>
              <a:endParaRPr lang="en-IN" sz="700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AB26B7F6-B4C9-BFF1-D5CC-30E3F8FC5B91}"/>
              </a:ext>
            </a:extLst>
          </p:cNvPr>
          <p:cNvSpPr/>
          <p:nvPr/>
        </p:nvSpPr>
        <p:spPr>
          <a:xfrm>
            <a:off x="2089927" y="5696796"/>
            <a:ext cx="3183113" cy="57554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Low cost device development</a:t>
            </a:r>
          </a:p>
        </p:txBody>
      </p:sp>
      <p:pic>
        <p:nvPicPr>
          <p:cNvPr id="4" name="Picture 4" descr="Amrita Mind Brain Center - Amrita Vishwa Vidyapeetham">
            <a:extLst>
              <a:ext uri="{FF2B5EF4-FFF2-40B4-BE49-F238E27FC236}">
                <a16:creationId xmlns:a16="http://schemas.microsoft.com/office/drawing/2014/main" id="{5F9AA603-3563-3F35-C267-913DB629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414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7C0FD7E-B814-7977-1069-824F36BBC28A}"/>
              </a:ext>
            </a:extLst>
          </p:cNvPr>
          <p:cNvGrpSpPr/>
          <p:nvPr/>
        </p:nvGrpSpPr>
        <p:grpSpPr>
          <a:xfrm>
            <a:off x="299579" y="833653"/>
            <a:ext cx="10086198" cy="5794978"/>
            <a:chOff x="392681" y="896758"/>
            <a:chExt cx="10086198" cy="5794978"/>
          </a:xfrm>
        </p:grpSpPr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80FB8520-22BF-D8E2-0964-A2987756C44C}"/>
                </a:ext>
              </a:extLst>
            </p:cNvPr>
            <p:cNvSpPr txBox="1"/>
            <p:nvPr/>
          </p:nvSpPr>
          <p:spPr>
            <a:xfrm>
              <a:off x="392681" y="896758"/>
              <a:ext cx="3317381" cy="5232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Yogic Visual Concentration (</a:t>
              </a:r>
              <a:r>
                <a:rPr lang="en-US" sz="14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Trātaka</a:t>
              </a:r>
              <a:r>
                <a:rPr lang="en-US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) Assessment </a:t>
              </a:r>
              <a:endParaRPr lang="en-IN" sz="1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3E9852B-97CD-51A6-A4DC-0A5413B5FDEA}"/>
                </a:ext>
              </a:extLst>
            </p:cNvPr>
            <p:cNvGrpSpPr/>
            <p:nvPr/>
          </p:nvGrpSpPr>
          <p:grpSpPr>
            <a:xfrm>
              <a:off x="4002816" y="1536925"/>
              <a:ext cx="4225203" cy="2689550"/>
              <a:chOff x="47057" y="1185712"/>
              <a:chExt cx="11299303" cy="5901683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2A1C09-45F0-6078-7F94-DF0D995D8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8165" y="1185712"/>
                <a:ext cx="7918195" cy="5901683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5817901-8C6F-B003-FA34-6279A6C2B641}"/>
                  </a:ext>
                </a:extLst>
              </p:cNvPr>
              <p:cNvSpPr/>
              <p:nvPr/>
            </p:nvSpPr>
            <p:spPr>
              <a:xfrm>
                <a:off x="644893" y="1289887"/>
                <a:ext cx="134753" cy="2116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FDBCFA-4C5F-1F63-2DA7-58ACC607459C}"/>
                  </a:ext>
                </a:extLst>
              </p:cNvPr>
              <p:cNvSpPr/>
              <p:nvPr/>
            </p:nvSpPr>
            <p:spPr>
              <a:xfrm>
                <a:off x="2241498" y="1289887"/>
                <a:ext cx="134753" cy="2116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47DE5DA-5CE4-35B6-125A-20E572CEF62D}"/>
                  </a:ext>
                </a:extLst>
              </p:cNvPr>
              <p:cNvSpPr/>
              <p:nvPr/>
            </p:nvSpPr>
            <p:spPr>
              <a:xfrm>
                <a:off x="47057" y="2858805"/>
                <a:ext cx="134753" cy="2116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885BBC5-44F2-9D4C-2D4A-9C5486F88D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1" t="6932" r="16573" b="9523"/>
            <a:stretch/>
          </p:blipFill>
          <p:spPr>
            <a:xfrm>
              <a:off x="4799163" y="4584780"/>
              <a:ext cx="2222280" cy="2106956"/>
            </a:xfrm>
            <a:prstGeom prst="rect">
              <a:avLst/>
            </a:prstGeom>
          </p:spPr>
        </p:pic>
        <p:sp>
          <p:nvSpPr>
            <p:cNvPr id="21" name="TextBox 45">
              <a:extLst>
                <a:ext uri="{FF2B5EF4-FFF2-40B4-BE49-F238E27FC236}">
                  <a16:creationId xmlns:a16="http://schemas.microsoft.com/office/drawing/2014/main" id="{1C3BEA06-7B14-4596-1FDD-EB50ADDA8B69}"/>
                </a:ext>
              </a:extLst>
            </p:cNvPr>
            <p:cNvSpPr txBox="1"/>
            <p:nvPr/>
          </p:nvSpPr>
          <p:spPr>
            <a:xfrm>
              <a:off x="5252645" y="901781"/>
              <a:ext cx="2743438" cy="5232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Grasped movement and Analysis using EEG  </a:t>
              </a: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46">
              <a:extLst>
                <a:ext uri="{FF2B5EF4-FFF2-40B4-BE49-F238E27FC236}">
                  <a16:creationId xmlns:a16="http://schemas.microsoft.com/office/drawing/2014/main" id="{684397A5-818B-B69B-8468-FF8B14381599}"/>
                </a:ext>
              </a:extLst>
            </p:cNvPr>
            <p:cNvSpPr txBox="1"/>
            <p:nvPr/>
          </p:nvSpPr>
          <p:spPr>
            <a:xfrm>
              <a:off x="465183" y="4181600"/>
              <a:ext cx="2676293" cy="30777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Yoga and Meditation research </a:t>
              </a: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1840ED42-6749-49E5-020B-74D31487A0A6}"/>
                </a:ext>
              </a:extLst>
            </p:cNvPr>
            <p:cNvSpPr txBox="1"/>
            <p:nvPr/>
          </p:nvSpPr>
          <p:spPr>
            <a:xfrm>
              <a:off x="8571044" y="907902"/>
              <a:ext cx="1907835" cy="52322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Understanding Music Ragas</a:t>
              </a:r>
            </a:p>
          </p:txBody>
        </p:sp>
      </p:grpSp>
      <p:sp>
        <p:nvSpPr>
          <p:cNvPr id="39" name="Title 2">
            <a:extLst>
              <a:ext uri="{FF2B5EF4-FFF2-40B4-BE49-F238E27FC236}">
                <a16:creationId xmlns:a16="http://schemas.microsoft.com/office/drawing/2014/main" id="{5D5E342F-7C83-4C0A-CAC6-9C8474AA25A6}"/>
              </a:ext>
            </a:extLst>
          </p:cNvPr>
          <p:cNvSpPr txBox="1">
            <a:spLocks/>
          </p:cNvSpPr>
          <p:nvPr/>
        </p:nvSpPr>
        <p:spPr>
          <a:xfrm>
            <a:off x="1844650" y="125121"/>
            <a:ext cx="8110132" cy="576096"/>
          </a:xfrm>
          <a:prstGeom prst="roundRect">
            <a:avLst/>
          </a:prstGeom>
          <a:solidFill>
            <a:srgbClr val="2397D1"/>
          </a:solidFill>
        </p:spPr>
        <p:txBody>
          <a:bodyPr lIns="91440" tIns="45720" rIns="91440" bIns="4572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Brain Computer Interface and Assistive Technology Using EEG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F17782FB-6C6D-CA6F-ABF1-F516CF489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881202"/>
              </p:ext>
            </p:extLst>
          </p:nvPr>
        </p:nvGraphicFramePr>
        <p:xfrm>
          <a:off x="8473693" y="1558976"/>
          <a:ext cx="3455359" cy="1820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256440" imgH="3269160" progId="">
                  <p:embed/>
                </p:oleObj>
              </mc:Choice>
              <mc:Fallback>
                <p:oleObj r:id="rId4" imgW="6256440" imgH="3269160" progId="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F17782FB-6C6D-CA6F-ABF1-F516CF489B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73693" y="1558976"/>
                        <a:ext cx="3455359" cy="1820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E5453ADA-7E8C-C60B-98C8-0B4453DBBD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33883"/>
              </p:ext>
            </p:extLst>
          </p:nvPr>
        </p:nvGraphicFramePr>
        <p:xfrm>
          <a:off x="8472429" y="3468255"/>
          <a:ext cx="3456623" cy="2095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196960" imgH="3261600" progId="">
                  <p:embed/>
                </p:oleObj>
              </mc:Choice>
              <mc:Fallback>
                <p:oleObj r:id="rId6" imgW="5196960" imgH="3261600" progId="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E5453ADA-7E8C-C60B-98C8-0B4453DBB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72429" y="3468255"/>
                        <a:ext cx="3456623" cy="2095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113F58F1-A182-2B49-858C-47003369A74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t="9788" b="647"/>
          <a:stretch/>
        </p:blipFill>
        <p:spPr>
          <a:xfrm>
            <a:off x="299749" y="1560183"/>
            <a:ext cx="4543435" cy="24204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3DFF74F-C521-3802-2F14-0073BB747D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1" b="6293"/>
          <a:stretch/>
        </p:blipFill>
        <p:spPr>
          <a:xfrm>
            <a:off x="160605" y="4518970"/>
            <a:ext cx="4543436" cy="2100371"/>
          </a:xfrm>
          <a:prstGeom prst="rect">
            <a:avLst/>
          </a:prstGeom>
        </p:spPr>
      </p:pic>
      <p:sp>
        <p:nvSpPr>
          <p:cNvPr id="2" name="TextBox 41">
            <a:extLst>
              <a:ext uri="{FF2B5EF4-FFF2-40B4-BE49-F238E27FC236}">
                <a16:creationId xmlns:a16="http://schemas.microsoft.com/office/drawing/2014/main" id="{4804A42B-BDFB-54A2-3A8E-6E3AD58C5907}"/>
              </a:ext>
            </a:extLst>
          </p:cNvPr>
          <p:cNvSpPr txBox="1"/>
          <p:nvPr/>
        </p:nvSpPr>
        <p:spPr>
          <a:xfrm>
            <a:off x="9185754" y="5571991"/>
            <a:ext cx="2607735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Sandeep  et al. 2017,2022</a:t>
            </a:r>
          </a:p>
        </p:txBody>
      </p:sp>
      <p:pic>
        <p:nvPicPr>
          <p:cNvPr id="4" name="Picture 4" descr="Amrita Mind Brain Center - Amrita Vishwa Vidyapeetham">
            <a:extLst>
              <a:ext uri="{FF2B5EF4-FFF2-40B4-BE49-F238E27FC236}">
                <a16:creationId xmlns:a16="http://schemas.microsoft.com/office/drawing/2014/main" id="{CC3D7E33-417D-4FF8-9042-56F104541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9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7559C7-C2CC-F80A-23B3-B444CB78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031230"/>
            <a:ext cx="2743200" cy="365125"/>
          </a:xfrm>
        </p:spPr>
        <p:txBody>
          <a:bodyPr/>
          <a:lstStyle/>
          <a:p>
            <a:fld id="{065470F1-9774-4495-8E7A-EBFBC8DD246F}" type="slidenum">
              <a:rPr lang="en-US" smtClean="0"/>
              <a:t>28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543A37-BB26-5776-F200-2D604E30D131}"/>
              </a:ext>
            </a:extLst>
          </p:cNvPr>
          <p:cNvGrpSpPr/>
          <p:nvPr/>
        </p:nvGrpSpPr>
        <p:grpSpPr>
          <a:xfrm>
            <a:off x="4178690" y="1322598"/>
            <a:ext cx="7756644" cy="3522231"/>
            <a:chOff x="1432932" y="917689"/>
            <a:chExt cx="10164192" cy="427485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C0A1610-10F4-E540-0D76-35DAA4833497}"/>
                </a:ext>
              </a:extLst>
            </p:cNvPr>
            <p:cNvSpPr/>
            <p:nvPr/>
          </p:nvSpPr>
          <p:spPr>
            <a:xfrm>
              <a:off x="1665694" y="1056583"/>
              <a:ext cx="9836024" cy="413595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D75D06-05EA-6CF4-D813-303CD0761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1" r="5440" b="1227"/>
            <a:stretch/>
          </p:blipFill>
          <p:spPr>
            <a:xfrm>
              <a:off x="1432932" y="917689"/>
              <a:ext cx="7495916" cy="4261412"/>
            </a:xfrm>
            <a:prstGeom prst="rect">
              <a:avLst/>
            </a:prstGeom>
          </p:spPr>
        </p:pic>
        <p:pic>
          <p:nvPicPr>
            <p:cNvPr id="6" name="Picture 5" descr="A group of circles with text&#10;&#10;Description automatically generated">
              <a:extLst>
                <a:ext uri="{FF2B5EF4-FFF2-40B4-BE49-F238E27FC236}">
                  <a16:creationId xmlns:a16="http://schemas.microsoft.com/office/drawing/2014/main" id="{10BB466B-0867-93A4-41C9-90FA81756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620" y="1459264"/>
              <a:ext cx="3358504" cy="226117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432A29-BC9F-6968-188F-96B0418BD0DB}"/>
              </a:ext>
            </a:extLst>
          </p:cNvPr>
          <p:cNvGrpSpPr/>
          <p:nvPr/>
        </p:nvGrpSpPr>
        <p:grpSpPr>
          <a:xfrm>
            <a:off x="4464592" y="5195095"/>
            <a:ext cx="6496908" cy="946082"/>
            <a:chOff x="3758303" y="5785591"/>
            <a:chExt cx="6496908" cy="94608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0AF61A-2A71-A5D4-6C9F-88404D007F46}"/>
                </a:ext>
              </a:extLst>
            </p:cNvPr>
            <p:cNvGrpSpPr/>
            <p:nvPr/>
          </p:nvGrpSpPr>
          <p:grpSpPr>
            <a:xfrm>
              <a:off x="6945383" y="5785591"/>
              <a:ext cx="3309828" cy="946082"/>
              <a:chOff x="145191" y="1366576"/>
              <a:chExt cx="3263637" cy="9887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2D8411A-0D84-65F1-E381-532C714BC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191" y="1369926"/>
                <a:ext cx="1080115" cy="985368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3194E77-323F-AB87-9908-EDF7C9D1A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4817" y="1366576"/>
                <a:ext cx="1224011" cy="985181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A0DB8D6-E736-B478-C6E9-7290D0FBE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3694" y="1369926"/>
                <a:ext cx="1001124" cy="982054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pic>
        </p:grp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50478611-CAE7-B136-D548-2B62D8A02F87}"/>
                </a:ext>
              </a:extLst>
            </p:cNvPr>
            <p:cNvSpPr/>
            <p:nvPr/>
          </p:nvSpPr>
          <p:spPr>
            <a:xfrm>
              <a:off x="3758303" y="5876804"/>
              <a:ext cx="2992980" cy="758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9" y="21600"/>
                  </a:moveTo>
                  <a:lnTo>
                    <a:pt x="1391" y="21600"/>
                  </a:lnTo>
                  <a:cubicBezTo>
                    <a:pt x="623" y="21600"/>
                    <a:pt x="0" y="16761"/>
                    <a:pt x="0" y="10800"/>
                  </a:cubicBezTo>
                  <a:lnTo>
                    <a:pt x="0" y="10800"/>
                  </a:lnTo>
                  <a:cubicBezTo>
                    <a:pt x="0" y="4839"/>
                    <a:pt x="623" y="0"/>
                    <a:pt x="1391" y="0"/>
                  </a:cubicBezTo>
                  <a:lnTo>
                    <a:pt x="20209" y="0"/>
                  </a:lnTo>
                  <a:cubicBezTo>
                    <a:pt x="20977" y="0"/>
                    <a:pt x="21600" y="4839"/>
                    <a:pt x="21600" y="10800"/>
                  </a:cubicBezTo>
                  <a:lnTo>
                    <a:pt x="21600" y="10800"/>
                  </a:lnTo>
                  <a:cubicBezTo>
                    <a:pt x="21600" y="16761"/>
                    <a:pt x="20977" y="21600"/>
                    <a:pt x="20209" y="2160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2700">
              <a:miter lim="4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38100" tIns="38100" rIns="38100" bIns="38100" anchor="ctr"/>
            <a:lstStyle/>
            <a:p>
              <a:pPr algn="ctr"/>
              <a:r>
                <a:rPr lang="en-US" sz="1600" b="1">
                  <a:cs typeface="Times New Roman" panose="02020603050405020304" pitchFamily="18" charset="0"/>
                </a:rPr>
                <a:t>Model of virtual labs in education</a:t>
              </a:r>
            </a:p>
          </p:txBody>
        </p:sp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D097FAA2-29F8-477B-9F5C-4E7ACA2E1E2D}"/>
              </a:ext>
            </a:extLst>
          </p:cNvPr>
          <p:cNvSpPr txBox="1">
            <a:spLocks/>
          </p:cNvSpPr>
          <p:nvPr/>
        </p:nvSpPr>
        <p:spPr>
          <a:xfrm>
            <a:off x="2545690" y="186081"/>
            <a:ext cx="7094132" cy="545616"/>
          </a:xfrm>
          <a:prstGeom prst="roundRect">
            <a:avLst/>
          </a:prstGeom>
          <a:solidFill>
            <a:srgbClr val="2397D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Education, Augmented reality and Virtual labs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A9E577-AF89-D109-23B3-F5DEAFE8118D}"/>
              </a:ext>
            </a:extLst>
          </p:cNvPr>
          <p:cNvGrpSpPr/>
          <p:nvPr/>
        </p:nvGrpSpPr>
        <p:grpSpPr>
          <a:xfrm>
            <a:off x="510658" y="1633040"/>
            <a:ext cx="3407821" cy="4406151"/>
            <a:chOff x="7709747" y="2694070"/>
            <a:chExt cx="2872528" cy="36627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33A3EA-0F2C-AD09-3CC8-BF97A31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4188" y="2694070"/>
              <a:ext cx="2868087" cy="172351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72DF52-10A7-E878-2700-7FC633EAD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747" y="4633309"/>
              <a:ext cx="2872528" cy="1723517"/>
            </a:xfrm>
            <a:prstGeom prst="rect">
              <a:avLst/>
            </a:prstGeom>
          </p:spPr>
        </p:pic>
      </p:grpSp>
      <p:sp>
        <p:nvSpPr>
          <p:cNvPr id="19" name="TextBox 46">
            <a:extLst>
              <a:ext uri="{FF2B5EF4-FFF2-40B4-BE49-F238E27FC236}">
                <a16:creationId xmlns:a16="http://schemas.microsoft.com/office/drawing/2014/main" id="{581ADE13-23EB-2432-5240-574918B3EBDC}"/>
              </a:ext>
            </a:extLst>
          </p:cNvPr>
          <p:cNvSpPr txBox="1"/>
          <p:nvPr/>
        </p:nvSpPr>
        <p:spPr>
          <a:xfrm>
            <a:off x="876421" y="1233553"/>
            <a:ext cx="2676293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Augmented Reality</a:t>
            </a:r>
          </a:p>
        </p:txBody>
      </p:sp>
      <p:pic>
        <p:nvPicPr>
          <p:cNvPr id="20" name="Picture 4" descr="Amrita Mind Brain Center - Amrita Vishwa Vidyapeetham">
            <a:extLst>
              <a:ext uri="{FF2B5EF4-FFF2-40B4-BE49-F238E27FC236}">
                <a16:creationId xmlns:a16="http://schemas.microsoft.com/office/drawing/2014/main" id="{F47DC1E6-90A7-95D4-F1D4-634D9B4A6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340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01DFE6-468F-B585-3B28-33ED033B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470F1-9774-4495-8E7A-EBFBC8DD246F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15AAE1-66A6-BFAF-C5D7-26EA4203353B}"/>
              </a:ext>
            </a:extLst>
          </p:cNvPr>
          <p:cNvSpPr txBox="1"/>
          <p:nvPr/>
        </p:nvSpPr>
        <p:spPr>
          <a:xfrm>
            <a:off x="-326" y="6459380"/>
            <a:ext cx="1240568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1000" b="1"/>
              <a:t>Diwakar, S., (2023). Diversity and neocolonialism in Big Data research: Avoiding </a:t>
            </a:r>
            <a:r>
              <a:rPr lang="en-IN" sz="1000" b="1" err="1"/>
              <a:t>extractivism</a:t>
            </a:r>
            <a:r>
              <a:rPr lang="en-IN" sz="1000" b="1"/>
              <a:t> while struggling with paternalism. </a:t>
            </a:r>
            <a:endParaRPr lang="en-US"/>
          </a:p>
          <a:p>
            <a:r>
              <a:rPr lang="en-IN" sz="1000" b="1" err="1"/>
              <a:t>Nutakki</a:t>
            </a:r>
            <a:r>
              <a:rPr lang="en-IN" sz="1000" b="1"/>
              <a:t>, C., Diwakar, S., (2023). Generalization and Personalization of Mobile Sensing-Based Mood Inference Models.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14ADD4-32C1-FEC9-828F-86FC24234320}"/>
              </a:ext>
            </a:extLst>
          </p:cNvPr>
          <p:cNvGrpSpPr/>
          <p:nvPr/>
        </p:nvGrpSpPr>
        <p:grpSpPr>
          <a:xfrm>
            <a:off x="464994" y="815239"/>
            <a:ext cx="11038666" cy="5530428"/>
            <a:chOff x="524524" y="1043773"/>
            <a:chExt cx="11038666" cy="5530428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31544FEF-4D1B-BAAB-7524-24DEC1DD5741}"/>
                </a:ext>
              </a:extLst>
            </p:cNvPr>
            <p:cNvSpPr txBox="1"/>
            <p:nvPr/>
          </p:nvSpPr>
          <p:spPr>
            <a:xfrm>
              <a:off x="923427" y="1043773"/>
              <a:ext cx="4114999" cy="58477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Diversity Studies – Surveys: Social and Neuropsychological assessments</a:t>
              </a:r>
            </a:p>
          </p:txBody>
        </p:sp>
        <p:sp>
          <p:nvSpPr>
            <p:cNvPr id="37" name="TextBox 45">
              <a:extLst>
                <a:ext uri="{FF2B5EF4-FFF2-40B4-BE49-F238E27FC236}">
                  <a16:creationId xmlns:a16="http://schemas.microsoft.com/office/drawing/2014/main" id="{4D2F4A37-7D0B-3050-4432-E7B11A85400D}"/>
                </a:ext>
              </a:extLst>
            </p:cNvPr>
            <p:cNvSpPr txBox="1"/>
            <p:nvPr/>
          </p:nvSpPr>
          <p:spPr>
            <a:xfrm>
              <a:off x="6760881" y="1062638"/>
              <a:ext cx="4114999" cy="33855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Life Style and Health</a:t>
              </a: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D8AD350-9C96-A183-D483-6F979E810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930" y="1442660"/>
              <a:ext cx="5189783" cy="2302350"/>
            </a:xfrm>
            <a:prstGeom prst="rect">
              <a:avLst/>
            </a:prstGeom>
            <a:noFill/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7C45D3-8342-A237-8715-590DA166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530" y="4274866"/>
              <a:ext cx="5407660" cy="2299335"/>
            </a:xfrm>
            <a:prstGeom prst="rect">
              <a:avLst/>
            </a:prstGeom>
          </p:spPr>
        </p:pic>
        <p:sp>
          <p:nvSpPr>
            <p:cNvPr id="40" name="TextBox 19">
              <a:extLst>
                <a:ext uri="{FF2B5EF4-FFF2-40B4-BE49-F238E27FC236}">
                  <a16:creationId xmlns:a16="http://schemas.microsoft.com/office/drawing/2014/main" id="{5270B01A-F446-BF32-602E-841408C22426}"/>
                </a:ext>
              </a:extLst>
            </p:cNvPr>
            <p:cNvSpPr txBox="1"/>
            <p:nvPr/>
          </p:nvSpPr>
          <p:spPr>
            <a:xfrm>
              <a:off x="6811681" y="3939771"/>
              <a:ext cx="4493896" cy="33855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>
                  <a:solidFill>
                    <a:prstClr val="white"/>
                  </a:solidFill>
                  <a:latin typeface="Times New Roman" panose="02020603050405020304" pitchFamily="18" charset="0"/>
                </a:rPr>
                <a:t>Lifestyle Markers, Daily Life and Health Conditions</a:t>
              </a:r>
              <a:endParaRPr lang="en-IN" sz="1600">
                <a:solidFill>
                  <a:prstClr val="white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69DC7DFC-FCDE-9890-019D-6B0C02F15E5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5183563"/>
                </p:ext>
              </p:extLst>
            </p:nvPr>
          </p:nvGraphicFramePr>
          <p:xfrm>
            <a:off x="653531" y="3940351"/>
            <a:ext cx="4424166" cy="20103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782E8D-EF28-3523-665E-B541E853C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3531" y="1756454"/>
              <a:ext cx="4654789" cy="1828894"/>
            </a:xfrm>
            <a:prstGeom prst="rect">
              <a:avLst/>
            </a:prstGeom>
          </p:spPr>
        </p:pic>
        <p:sp>
          <p:nvSpPr>
            <p:cNvPr id="43" name="TextBox 24">
              <a:extLst>
                <a:ext uri="{FF2B5EF4-FFF2-40B4-BE49-F238E27FC236}">
                  <a16:creationId xmlns:a16="http://schemas.microsoft.com/office/drawing/2014/main" id="{D1F09B0F-A724-F0D5-D7F9-B9B13FBB464C}"/>
                </a:ext>
              </a:extLst>
            </p:cNvPr>
            <p:cNvSpPr txBox="1"/>
            <p:nvPr/>
          </p:nvSpPr>
          <p:spPr>
            <a:xfrm>
              <a:off x="524524" y="5869459"/>
              <a:ext cx="5171749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/>
                <a:t>Using surveys and apps for data collection, analysis and assessment</a:t>
              </a:r>
              <a:endParaRPr lang="en-IN" sz="1200"/>
            </a:p>
          </p:txBody>
        </p:sp>
      </p:grpSp>
      <p:sp>
        <p:nvSpPr>
          <p:cNvPr id="44" name="Title 2">
            <a:extLst>
              <a:ext uri="{FF2B5EF4-FFF2-40B4-BE49-F238E27FC236}">
                <a16:creationId xmlns:a16="http://schemas.microsoft.com/office/drawing/2014/main" id="{5D19D45F-DC02-A08A-6297-9D6CB411226D}"/>
              </a:ext>
            </a:extLst>
          </p:cNvPr>
          <p:cNvSpPr txBox="1">
            <a:spLocks/>
          </p:cNvSpPr>
          <p:nvPr/>
        </p:nvSpPr>
        <p:spPr>
          <a:xfrm>
            <a:off x="4671148" y="105116"/>
            <a:ext cx="3182620" cy="545616"/>
          </a:xfrm>
          <a:prstGeom prst="roundRect">
            <a:avLst/>
          </a:prstGeom>
          <a:solidFill>
            <a:srgbClr val="2397D1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Society and Health</a:t>
            </a:r>
          </a:p>
        </p:txBody>
      </p:sp>
      <p:pic>
        <p:nvPicPr>
          <p:cNvPr id="4" name="Picture 4" descr="Amrita Mind Brain Center - Amrita Vishwa Vidyapeetham">
            <a:extLst>
              <a:ext uri="{FF2B5EF4-FFF2-40B4-BE49-F238E27FC236}">
                <a16:creationId xmlns:a16="http://schemas.microsoft.com/office/drawing/2014/main" id="{F1A97A11-4440-6237-4FF5-006F3CA8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96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ircling Molecule">
            <a:extLst>
              <a:ext uri="{FF2B5EF4-FFF2-40B4-BE49-F238E27FC236}">
                <a16:creationId xmlns:a16="http://schemas.microsoft.com/office/drawing/2014/main" id="{47E79025-48C2-77DD-21DF-739B43D4EE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-6100" y="-22"/>
            <a:ext cx="12195051" cy="68597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7A066-5464-255C-92E1-BF251D74D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0375" y="5489684"/>
            <a:ext cx="2445625" cy="493595"/>
          </a:xfrm>
          <a:solidFill>
            <a:srgbClr val="364849"/>
          </a:solidFill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Dr. Asha Vijayan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EF39C-303A-9DF9-6E64-9FC49EA0C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150" y="3849078"/>
            <a:ext cx="12188952" cy="1536512"/>
          </a:xfrm>
          <a:solidFill>
            <a:srgbClr val="FFFFFF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anchor="t">
            <a:normAutofit/>
          </a:bodyPr>
          <a:lstStyle/>
          <a:p>
            <a:r>
              <a:rPr lang="en-US" sz="4400">
                <a:ln>
                  <a:gradFill flip="none" rotWithShape="1">
                    <a:gsLst>
                      <a:gs pos="64000">
                        <a:srgbClr val="364849"/>
                      </a:gs>
                      <a:gs pos="19000">
                        <a:schemeClr val="accent2">
                          <a:lumMod val="95000"/>
                          <a:lumOff val="5000"/>
                        </a:schemeClr>
                      </a:gs>
                      <a:gs pos="0">
                        <a:srgbClr val="364849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solidFill>
                  <a:srgbClr val="364849"/>
                </a:solidFill>
              </a:rPr>
              <a:t>Decoding Life: </a:t>
            </a:r>
            <a:br>
              <a:rPr lang="en-US" sz="5200">
                <a:ln>
                  <a:gradFill flip="none" rotWithShape="1">
                    <a:gsLst>
                      <a:gs pos="64000">
                        <a:srgbClr val="364849"/>
                      </a:gs>
                      <a:gs pos="19000">
                        <a:schemeClr val="accent2">
                          <a:lumMod val="95000"/>
                          <a:lumOff val="5000"/>
                        </a:schemeClr>
                      </a:gs>
                      <a:gs pos="0">
                        <a:srgbClr val="364849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solidFill>
                  <a:srgbClr val="364849"/>
                </a:solidFill>
              </a:rPr>
            </a:br>
            <a:r>
              <a:rPr lang="en-US" sz="5200">
                <a:ln>
                  <a:gradFill flip="none" rotWithShape="1">
                    <a:gsLst>
                      <a:gs pos="64000">
                        <a:srgbClr val="364849"/>
                      </a:gs>
                      <a:gs pos="19000">
                        <a:schemeClr val="accent2">
                          <a:lumMod val="95000"/>
                          <a:lumOff val="5000"/>
                        </a:schemeClr>
                      </a:gs>
                      <a:gs pos="0">
                        <a:srgbClr val="364849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solidFill>
                  <a:srgbClr val="364849"/>
                </a:solidFill>
              </a:rPr>
              <a:t>	</a:t>
            </a:r>
            <a:r>
              <a:rPr lang="en-US" sz="3200">
                <a:ln>
                  <a:gradFill flip="none" rotWithShape="1">
                    <a:gsLst>
                      <a:gs pos="64000">
                        <a:srgbClr val="364849"/>
                      </a:gs>
                      <a:gs pos="19000">
                        <a:schemeClr val="accent2">
                          <a:lumMod val="95000"/>
                          <a:lumOff val="5000"/>
                        </a:schemeClr>
                      </a:gs>
                      <a:gs pos="0">
                        <a:srgbClr val="364849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</a:ln>
                <a:solidFill>
                  <a:srgbClr val="364849"/>
                </a:solidFill>
              </a:rPr>
              <a:t>Systems Biology at the Intersection of Biology and Computing</a:t>
            </a:r>
            <a:endParaRPr lang="en-IN" sz="5200">
              <a:ln>
                <a:gradFill flip="none" rotWithShape="1">
                  <a:gsLst>
                    <a:gs pos="64000">
                      <a:srgbClr val="364849"/>
                    </a:gs>
                    <a:gs pos="19000">
                      <a:schemeClr val="accent2">
                        <a:lumMod val="95000"/>
                        <a:lumOff val="5000"/>
                      </a:schemeClr>
                    </a:gs>
                    <a:gs pos="0">
                      <a:srgbClr val="364849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ln>
              <a:solidFill>
                <a:srgbClr val="364849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mrita Mind Brain Center - Amrita Vishwa Vidyapeetham">
            <a:extLst>
              <a:ext uri="{FF2B5EF4-FFF2-40B4-BE49-F238E27FC236}">
                <a16:creationId xmlns:a16="http://schemas.microsoft.com/office/drawing/2014/main" id="{0076876D-ECB7-DB76-E7F8-F975A775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484315"/>
            <a:ext cx="2776841" cy="4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1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37</a:t>
            </a:r>
          </a:p>
        </p:txBody>
      </p:sp>
      <p:pic>
        <p:nvPicPr>
          <p:cNvPr id="6" name="Picture 5" descr="A group of people standing on a stage&#10;&#10;Description automatically generated">
            <a:extLst>
              <a:ext uri="{FF2B5EF4-FFF2-40B4-BE49-F238E27FC236}">
                <a16:creationId xmlns:a16="http://schemas.microsoft.com/office/drawing/2014/main" id="{697010B2-A789-3328-6F10-01E703FE9B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6"/>
          <a:stretch/>
        </p:blipFill>
        <p:spPr>
          <a:xfrm>
            <a:off x="30478" y="74179"/>
            <a:ext cx="12085779" cy="5204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4CDA6B-8396-E09D-8285-FDB1D54ED0B8}"/>
              </a:ext>
            </a:extLst>
          </p:cNvPr>
          <p:cNvSpPr txBox="1"/>
          <p:nvPr/>
        </p:nvSpPr>
        <p:spPr>
          <a:xfrm>
            <a:off x="3763550" y="4698141"/>
            <a:ext cx="53964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b="1">
                <a:solidFill>
                  <a:srgbClr val="B40244"/>
                </a:solidFill>
                <a:latin typeface="Adobe Caslon Pro Bold" panose="0205070206050A020403" pitchFamily="18" charset="0"/>
              </a:rPr>
              <a:t>Thank You</a:t>
            </a:r>
            <a:endParaRPr lang="en-US" sz="8000" b="1">
              <a:solidFill>
                <a:srgbClr val="B40244"/>
              </a:solidFill>
              <a:latin typeface="Baskerville Old Face" panose="02020602080505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776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C582-E9EC-58BF-094E-E0353CCF6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702" y="217935"/>
            <a:ext cx="4368595" cy="800640"/>
          </a:xfrm>
        </p:spPr>
        <p:txBody>
          <a:bodyPr/>
          <a:lstStyle/>
          <a:p>
            <a:r>
              <a:rPr lang="en-US">
                <a:solidFill>
                  <a:srgbClr val="364849"/>
                </a:solidFill>
              </a:rPr>
              <a:t>Decoding systems</a:t>
            </a:r>
            <a:endParaRPr lang="en-IN">
              <a:solidFill>
                <a:srgbClr val="364849"/>
              </a:solidFill>
            </a:endParaRPr>
          </a:p>
        </p:txBody>
      </p:sp>
      <p:pic>
        <p:nvPicPr>
          <p:cNvPr id="5124" name="Picture 4" descr="logo, company name">
            <a:extLst>
              <a:ext uri="{FF2B5EF4-FFF2-40B4-BE49-F238E27FC236}">
                <a16:creationId xmlns:a16="http://schemas.microsoft.com/office/drawing/2014/main" id="{0F0F2722-3939-C854-0B04-62A5AB372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245739"/>
            <a:ext cx="3852862" cy="385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F50D9E65-D2A8-2ED0-CFFB-0370DA1A00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732" y="1245739"/>
            <a:ext cx="8041757" cy="385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BCDCC-57AB-207B-9834-ED10D46D7CF6}"/>
              </a:ext>
            </a:extLst>
          </p:cNvPr>
          <p:cNvSpPr txBox="1"/>
          <p:nvPr/>
        </p:nvSpPr>
        <p:spPr>
          <a:xfrm>
            <a:off x="0" y="6577310"/>
            <a:ext cx="12192000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Yue, R., Dutta, A. Computational systems biology in disease modeling and control, review and perspectives. </a:t>
            </a:r>
            <a:r>
              <a:rPr lang="en-US" sz="1000" b="0" i="1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npj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Syst Biol Appl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000" b="1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37 (2022). https://doi.org/10.1038/s41540-022-00247-4</a:t>
            </a:r>
            <a:endParaRPr lang="en-I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Amrita Mind Brain Center - Amrita Vishwa Vidyapeetham">
            <a:extLst>
              <a:ext uri="{FF2B5EF4-FFF2-40B4-BE49-F238E27FC236}">
                <a16:creationId xmlns:a16="http://schemas.microsoft.com/office/drawing/2014/main" id="{3D84FF56-9041-541B-4D83-171D9474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77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1B62-F434-B6DD-A825-95D32EB58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379" y="154084"/>
            <a:ext cx="4925961" cy="67310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364849"/>
                </a:solidFill>
              </a:rPr>
              <a:t>Why Systems Biology ?</a:t>
            </a:r>
            <a:endParaRPr lang="en-IN">
              <a:solidFill>
                <a:srgbClr val="36484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6E30D-4E62-B29A-7532-ED737385F17E}"/>
              </a:ext>
            </a:extLst>
          </p:cNvPr>
          <p:cNvSpPr txBox="1"/>
          <p:nvPr/>
        </p:nvSpPr>
        <p:spPr>
          <a:xfrm>
            <a:off x="-3048" y="6611779"/>
            <a:ext cx="12195048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Fischer, D.S., Villanueva, M.A., Winter, P.S. 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Adapting systems biology to address the complexity of human disease in the single-cell era. 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 Rev Genet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(2025). https://doi.org/10.1038/s41576-025-00821-6</a:t>
            </a:r>
            <a:endParaRPr lang="en-I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9B41679B-2B69-D5DC-0D63-9B9A66C7F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86" y="1202455"/>
            <a:ext cx="3014663" cy="43140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GB" sz="1800" b="1"/>
              <a:t>Early diagnosis of diseases 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FE245B07-5CD3-F741-1235-18D8E9C5D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87" y="4220751"/>
            <a:ext cx="3014662" cy="43140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GB" sz="1800" b="1"/>
              <a:t>Reliable diagnosis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64295F64-728F-0E9D-A40B-776A371A8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86" y="4916556"/>
            <a:ext cx="3014663" cy="64633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GB" sz="1800" b="1"/>
              <a:t>Targeted therapeutic</a:t>
            </a:r>
          </a:p>
          <a:p>
            <a:pPr algn="ctr"/>
            <a:r>
              <a:rPr lang="en-GB" sz="1800" b="1"/>
              <a:t>treatment</a:t>
            </a:r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9C3635D9-6F39-180B-8098-FFC17BC80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86" y="2740973"/>
            <a:ext cx="3014663" cy="43140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GB" sz="1800" b="1"/>
              <a:t>Tracing of drug treatments</a:t>
            </a:r>
          </a:p>
        </p:txBody>
      </p:sp>
      <p:sp>
        <p:nvSpPr>
          <p:cNvPr id="10" name="AutoShape 11">
            <a:extLst>
              <a:ext uri="{FF2B5EF4-FFF2-40B4-BE49-F238E27FC236}">
                <a16:creationId xmlns:a16="http://schemas.microsoft.com/office/drawing/2014/main" id="{400B92D3-AB9A-9AB9-E24E-519F61192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86" y="1956543"/>
            <a:ext cx="3014663" cy="43140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GB" sz="1800" b="1"/>
              <a:t>Drugs without side effects</a:t>
            </a:r>
          </a:p>
        </p:txBody>
      </p:sp>
      <p:sp>
        <p:nvSpPr>
          <p:cNvPr id="11" name="AutoShape 12">
            <a:extLst>
              <a:ext uri="{FF2B5EF4-FFF2-40B4-BE49-F238E27FC236}">
                <a16:creationId xmlns:a16="http://schemas.microsoft.com/office/drawing/2014/main" id="{1FCA4676-CC55-CC54-035E-43ED84935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88" y="3495061"/>
            <a:ext cx="3014661" cy="431407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GB" b="1"/>
              <a:t>Improved Healthcare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7949E2-9688-9D4B-5D3E-D0163499AD6A}"/>
              </a:ext>
            </a:extLst>
          </p:cNvPr>
          <p:cNvGrpSpPr/>
          <p:nvPr/>
        </p:nvGrpSpPr>
        <p:grpSpPr>
          <a:xfrm>
            <a:off x="5980247" y="916381"/>
            <a:ext cx="5677647" cy="3213167"/>
            <a:chOff x="4076844" y="1192930"/>
            <a:chExt cx="7143605" cy="4290120"/>
          </a:xfrm>
        </p:grpSpPr>
        <p:pic>
          <p:nvPicPr>
            <p:cNvPr id="12" name="Picture 2" descr="Early diagnosis and/or prognosis of diseases improves chances for a... |  Download Scientific Diagram">
              <a:extLst>
                <a:ext uri="{FF2B5EF4-FFF2-40B4-BE49-F238E27FC236}">
                  <a16:creationId xmlns:a16="http://schemas.microsoft.com/office/drawing/2014/main" id="{AEB65EC5-43A5-CA50-831B-4C8FD1C3A6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DFFFF"/>
                </a:clrFrom>
                <a:clrTo>
                  <a:srgbClr val="FD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7"/>
            <a:stretch/>
          </p:blipFill>
          <p:spPr bwMode="auto">
            <a:xfrm>
              <a:off x="4076844" y="1202455"/>
              <a:ext cx="7143605" cy="4280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AA25C3A-1C9D-444C-7AFA-CE349FD9F5E4}"/>
                </a:ext>
              </a:extLst>
            </p:cNvPr>
            <p:cNvSpPr/>
            <p:nvPr/>
          </p:nvSpPr>
          <p:spPr>
            <a:xfrm>
              <a:off x="8420100" y="1192930"/>
              <a:ext cx="2647950" cy="10564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092C3CE1-49C7-63B3-8889-EEAD005DF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44"/>
          <a:stretch/>
        </p:blipFill>
        <p:spPr bwMode="auto">
          <a:xfrm>
            <a:off x="3754784" y="3050838"/>
            <a:ext cx="3865152" cy="328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mrita Mind Brain Center - Amrita Vishwa Vidyapeetham">
            <a:extLst>
              <a:ext uri="{FF2B5EF4-FFF2-40B4-BE49-F238E27FC236}">
                <a16:creationId xmlns:a16="http://schemas.microsoft.com/office/drawing/2014/main" id="{5AD58F20-9149-A42C-04C5-2B36CA10F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46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37CD-5F48-3B41-6959-5F5009A89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451" y="290710"/>
            <a:ext cx="5211097" cy="41737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364849"/>
                </a:solidFill>
              </a:rPr>
              <a:t>What is Systems Biology</a:t>
            </a:r>
            <a:endParaRPr lang="en-IN">
              <a:solidFill>
                <a:srgbClr val="36484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FDDE8-1CF1-3EA9-77BE-1248BA23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876996"/>
            <a:ext cx="10515600" cy="4351338"/>
          </a:xfrm>
        </p:spPr>
        <p:txBody>
          <a:bodyPr/>
          <a:lstStyle/>
          <a:p>
            <a:r>
              <a:rPr lang="de-DE">
                <a:solidFill>
                  <a:srgbClr val="002060"/>
                </a:solidFill>
                <a:latin typeface="Times New Roman"/>
                <a:cs typeface="Times New Roman"/>
              </a:rPr>
              <a:t>A</a:t>
            </a:r>
            <a:r>
              <a:rPr lang="de-DE" sz="2800">
                <a:solidFill>
                  <a:srgbClr val="002060"/>
                </a:solidFill>
                <a:latin typeface="Times New Roman"/>
                <a:cs typeface="Times New Roman"/>
              </a:rPr>
              <a:t>iming at system level understanding of  biological systems</a:t>
            </a:r>
          </a:p>
          <a:p>
            <a:r>
              <a:rPr lang="de-DE">
                <a:solidFill>
                  <a:srgbClr val="002060"/>
                </a:solidFill>
                <a:latin typeface="Times New Roman"/>
                <a:cs typeface="Times New Roman"/>
              </a:rPr>
              <a:t>Various sources to understand the system</a:t>
            </a:r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0214033-6F00-7E16-6278-3ECA93137F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774932"/>
              </p:ext>
            </p:extLst>
          </p:nvPr>
        </p:nvGraphicFramePr>
        <p:xfrm>
          <a:off x="226566" y="2293950"/>
          <a:ext cx="11738864" cy="1069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C002A4A-0BEA-3CF6-AF37-F70A9BADA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336830"/>
              </p:ext>
            </p:extLst>
          </p:nvPr>
        </p:nvGraphicFramePr>
        <p:xfrm>
          <a:off x="2031998" y="3604813"/>
          <a:ext cx="8128000" cy="178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1C64A69-98B2-2757-D4C1-1604FAE82529}"/>
              </a:ext>
            </a:extLst>
          </p:cNvPr>
          <p:cNvSpPr txBox="1"/>
          <p:nvPr/>
        </p:nvSpPr>
        <p:spPr>
          <a:xfrm>
            <a:off x="5565646" y="3638041"/>
            <a:ext cx="1060704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Omics</a:t>
            </a:r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7F1319A-E574-85C4-6581-D0446DF8AD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454127"/>
              </p:ext>
            </p:extLst>
          </p:nvPr>
        </p:nvGraphicFramePr>
        <p:xfrm>
          <a:off x="2031998" y="5322706"/>
          <a:ext cx="8128000" cy="178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14F38B-8852-1D78-AB90-657099813FD7}"/>
              </a:ext>
            </a:extLst>
          </p:cNvPr>
          <p:cNvSpPr txBox="1"/>
          <p:nvPr/>
        </p:nvSpPr>
        <p:spPr>
          <a:xfrm>
            <a:off x="5416294" y="5386138"/>
            <a:ext cx="1359408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Diseases</a:t>
            </a: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37E876-B0A7-2817-3C4C-16513444B834}"/>
              </a:ext>
            </a:extLst>
          </p:cNvPr>
          <p:cNvSpPr txBox="1"/>
          <p:nvPr/>
        </p:nvSpPr>
        <p:spPr>
          <a:xfrm>
            <a:off x="5207667" y="1980994"/>
            <a:ext cx="1776663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Complexity</a:t>
            </a:r>
            <a:endParaRPr lang="en-IN"/>
          </a:p>
        </p:txBody>
      </p:sp>
      <p:pic>
        <p:nvPicPr>
          <p:cNvPr id="11" name="Picture 4" descr="Amrita Mind Brain Center - Amrita Vishwa Vidyapeetham">
            <a:extLst>
              <a:ext uri="{FF2B5EF4-FFF2-40B4-BE49-F238E27FC236}">
                <a16:creationId xmlns:a16="http://schemas.microsoft.com/office/drawing/2014/main" id="{11B13F98-3141-8A73-2F0D-2997A4E6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794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EFC4-D5D7-842B-CA5F-C1C12EE0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784" y="273279"/>
            <a:ext cx="6641383" cy="895350"/>
          </a:xfrm>
        </p:spPr>
        <p:txBody>
          <a:bodyPr/>
          <a:lstStyle/>
          <a:p>
            <a:r>
              <a:rPr lang="en-IN">
                <a:solidFill>
                  <a:srgbClr val="364849"/>
                </a:solidFill>
              </a:rPr>
              <a:t>Systems Modelling Process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784EC-135C-2935-D083-6179DD64B5DD}"/>
              </a:ext>
            </a:extLst>
          </p:cNvPr>
          <p:cNvSpPr txBox="1"/>
          <p:nvPr/>
        </p:nvSpPr>
        <p:spPr>
          <a:xfrm>
            <a:off x="-3048" y="6611779"/>
            <a:ext cx="12195048" cy="2462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Fischer, D.S., Villanueva, M.A., Winter, P.S. 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Adapting systems biology to address the complexity of human disease in the single-cell era. </a:t>
            </a:r>
            <a:r>
              <a:rPr lang="en-US" sz="1000" b="0" i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 Rev Genet</a:t>
            </a:r>
            <a:r>
              <a:rPr lang="en-US" sz="1000" b="0" i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(2025). https://doi.org/10.1038/s41576-025-00821-6</a:t>
            </a:r>
            <a:endParaRPr lang="en-IN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FC55F9-B5AB-0B62-5F9F-39D026255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30"/>
          <a:stretch/>
        </p:blipFill>
        <p:spPr bwMode="auto">
          <a:xfrm>
            <a:off x="1768197" y="1363549"/>
            <a:ext cx="8652555" cy="505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mrita Mind Brain Center - Amrita Vishwa Vidyapeetham">
            <a:extLst>
              <a:ext uri="{FF2B5EF4-FFF2-40B4-BE49-F238E27FC236}">
                <a16:creationId xmlns:a16="http://schemas.microsoft.com/office/drawing/2014/main" id="{A90EBB9B-FD9B-6B54-7AD3-553BB80CF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16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1">
            <a:extLst>
              <a:ext uri="{FF2B5EF4-FFF2-40B4-BE49-F238E27FC236}">
                <a16:creationId xmlns:a16="http://schemas.microsoft.com/office/drawing/2014/main" id="{EDC0F3D8-4D82-1864-C7F3-E5823170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11667"/>
          <a:stretch>
            <a:fillRect/>
          </a:stretch>
        </p:blipFill>
        <p:spPr bwMode="auto">
          <a:xfrm>
            <a:off x="4668350" y="3842947"/>
            <a:ext cx="2828854" cy="233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01E61E-EB48-4CC7-AC3D-65D8981B7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441" y="2162393"/>
            <a:ext cx="1488251" cy="302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288C76-B455-0EEE-3B95-99D9C42D4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262" y="202011"/>
            <a:ext cx="6901475" cy="708007"/>
          </a:xfrm>
        </p:spPr>
        <p:txBody>
          <a:bodyPr/>
          <a:lstStyle/>
          <a:p>
            <a:r>
              <a:rPr lang="en-US">
                <a:solidFill>
                  <a:srgbClr val="364849"/>
                </a:solidFill>
              </a:rPr>
              <a:t>K</a:t>
            </a:r>
            <a:r>
              <a:rPr lang="en-IN" err="1">
                <a:solidFill>
                  <a:srgbClr val="364849"/>
                </a:solidFill>
              </a:rPr>
              <a:t>ey</a:t>
            </a:r>
            <a:r>
              <a:rPr lang="en-IN">
                <a:solidFill>
                  <a:srgbClr val="364849"/>
                </a:solidFill>
              </a:rPr>
              <a:t> levels of systems Biology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9AA86A-DC19-56BD-E5B4-27BBB5DC9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321" y="3105199"/>
            <a:ext cx="2305355" cy="646331"/>
          </a:xfrm>
          <a:prstGeom prst="round2DiagRect">
            <a:avLst>
              <a:gd name="adj1" fmla="val 16667"/>
              <a:gd name="adj2" fmla="val 32421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de-DE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Biology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0C7F00E2-E440-EC84-126E-D0D5FD5E3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2475" y="5263643"/>
            <a:ext cx="2680074" cy="88575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de-DE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Methods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23FA625C-00A9-4705-A1FC-3E022BCDA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7706" y="3698232"/>
            <a:ext cx="1574903" cy="1562879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en-I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FA17FDF5-FEBC-2286-C848-9826E4A919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03200" y="1952908"/>
            <a:ext cx="1245983" cy="1152289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en-I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Line 11">
            <a:extLst>
              <a:ext uri="{FF2B5EF4-FFF2-40B4-BE49-F238E27FC236}">
                <a16:creationId xmlns:a16="http://schemas.microsoft.com/office/drawing/2014/main" id="{0036FA5A-D52B-07CC-FA83-48F179C054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42812" y="1982893"/>
            <a:ext cx="1245989" cy="1182027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en-I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F4814BBE-B411-78C9-6CFE-B7D61A7A62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42813" y="3693078"/>
            <a:ext cx="1245989" cy="1626238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/>
          <a:lstStyle/>
          <a:p>
            <a:endParaRPr lang="en-I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3">
            <a:extLst>
              <a:ext uri="{FF2B5EF4-FFF2-40B4-BE49-F238E27FC236}">
                <a16:creationId xmlns:a16="http://schemas.microsoft.com/office/drawing/2014/main" id="{F2BAF3F4-367A-3D5E-EE50-B7F9C36A7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48" y="1912935"/>
            <a:ext cx="1353991" cy="1182025"/>
          </a:xfrm>
          <a:prstGeom prst="foldedCorner">
            <a:avLst>
              <a:gd name="adj" fmla="val 125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Topology</a:t>
            </a:r>
          </a:p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</a:t>
            </a:r>
          </a:p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networks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D0E89066-9DFE-C77E-E195-981777F50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8456" y="874437"/>
            <a:ext cx="1041624" cy="1159706"/>
          </a:xfrm>
          <a:prstGeom prst="foldedCorner">
            <a:avLst>
              <a:gd name="adj" fmla="val 125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Stablity,</a:t>
            </a:r>
          </a:p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</a:p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DBC48A97-755A-9627-4EBC-15B687679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649" y="4354052"/>
            <a:ext cx="1353991" cy="1202717"/>
          </a:xfrm>
          <a:prstGeom prst="foldedCorner">
            <a:avLst>
              <a:gd name="adj" fmla="val 22231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Mechanisms</a:t>
            </a:r>
          </a:p>
        </p:txBody>
      </p:sp>
      <p:sp>
        <p:nvSpPr>
          <p:cNvPr id="16" name="AutoShape 16">
            <a:extLst>
              <a:ext uri="{FF2B5EF4-FFF2-40B4-BE49-F238E27FC236}">
                <a16:creationId xmlns:a16="http://schemas.microsoft.com/office/drawing/2014/main" id="{7BB801D3-9194-C5FF-8E7D-77426E194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8456" y="4864769"/>
            <a:ext cx="1041624" cy="1159706"/>
          </a:xfrm>
          <a:prstGeom prst="foldedCorner">
            <a:avLst>
              <a:gd name="adj" fmla="val 12500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Construct,</a:t>
            </a:r>
          </a:p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</a:t>
            </a:r>
          </a:p>
          <a:p>
            <a:pPr algn="ctr">
              <a:defRPr/>
            </a:pPr>
            <a:r>
              <a:rPr lang="de-DE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AE5027-B9C9-68D3-ADB7-04B3FDB8E27D}"/>
              </a:ext>
            </a:extLst>
          </p:cNvPr>
          <p:cNvSpPr txBox="1"/>
          <p:nvPr/>
        </p:nvSpPr>
        <p:spPr>
          <a:xfrm>
            <a:off x="0" y="6304002"/>
            <a:ext cx="12192000" cy="55399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McCormack, M., Lopez, J. A., Crocker, T. H., &amp; Mukhtar, S. (2015). Making the right connections: Network biology and plant immune system dynamics. </a:t>
            </a:r>
            <a:r>
              <a:rPr lang="en-US" sz="1000" i="1">
                <a:latin typeface="Times New Roman" panose="02020603050405020304" pitchFamily="18" charset="0"/>
                <a:cs typeface="Times New Roman" panose="02020603050405020304" pitchFamily="18" charset="0"/>
              </a:rPr>
              <a:t>Current Plant Biology, 5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(C), 40–48.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https://doi.org/10.1016/j.cpb.2015.10.002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Feng, X., Xu, Y., Chen, Y., &amp; Tang, Y. J. (2012). Integrating flux balance analysis into kinetic models to decipher the dynamic metabolism of Shewanella </a:t>
            </a:r>
            <a:r>
              <a:rPr lang="en-IN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oneidensis</a:t>
            </a:r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 MR-1. </a:t>
            </a:r>
            <a:r>
              <a:rPr lang="en-IN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PLoS</a:t>
            </a:r>
            <a:r>
              <a:rPr lang="en-IN" sz="1000">
                <a:latin typeface="Times New Roman" panose="02020603050405020304" pitchFamily="18" charset="0"/>
                <a:cs typeface="Times New Roman" panose="02020603050405020304" pitchFamily="18" charset="0"/>
              </a:rPr>
              <a:t> Computational Biology, 8(2), e1002376. https://doi.org/10.1371/journal.pcbi.1002376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0110E1F-F087-A4C3-5C0D-4A033B1ED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683" y="2223071"/>
            <a:ext cx="2883339" cy="22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mrita Mind Brain Center - Amrita Vishwa Vidyapeetham">
            <a:extLst>
              <a:ext uri="{FF2B5EF4-FFF2-40B4-BE49-F238E27FC236}">
                <a16:creationId xmlns:a16="http://schemas.microsoft.com/office/drawing/2014/main" id="{4C1D7D69-729B-A5DC-C711-109540BA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7">
            <a:extLst>
              <a:ext uri="{FF2B5EF4-FFF2-40B4-BE49-F238E27FC236}">
                <a16:creationId xmlns:a16="http://schemas.microsoft.com/office/drawing/2014/main" id="{D838B8E7-14A2-8444-C7E4-67CA31B11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2475" y="1141062"/>
            <a:ext cx="2680074" cy="88575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de-DE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Structure</a:t>
            </a:r>
          </a:p>
        </p:txBody>
      </p:sp>
      <p:sp>
        <p:nvSpPr>
          <p:cNvPr id="23" name="Oval 7">
            <a:extLst>
              <a:ext uri="{FF2B5EF4-FFF2-40B4-BE49-F238E27FC236}">
                <a16:creationId xmlns:a16="http://schemas.microsoft.com/office/drawing/2014/main" id="{036F877D-CDB0-34C0-4E81-BBC85AC6B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7683" y="1153727"/>
            <a:ext cx="2680074" cy="88575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de-DE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Dynamics</a:t>
            </a:r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5477977E-FF0C-9D91-D08C-0BF977486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7683" y="5261111"/>
            <a:ext cx="2680074" cy="88575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de-DE" sz="24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Methods</a:t>
            </a:r>
          </a:p>
        </p:txBody>
      </p:sp>
    </p:spTree>
    <p:extLst>
      <p:ext uri="{BB962C8B-B14F-4D97-AF65-F5344CB8AC3E}">
        <p14:creationId xmlns:p14="http://schemas.microsoft.com/office/powerpoint/2010/main" val="285521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02C8E-7342-DDB4-B97B-053AD6769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973" y="35894"/>
            <a:ext cx="8322528" cy="871943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>
                <a:solidFill>
                  <a:srgbClr val="364849"/>
                </a:solidFill>
                <a:latin typeface="Times New Roman"/>
                <a:cs typeface="Times New Roman"/>
              </a:rPr>
              <a:t>Multiscale Modeling of Biological Systems</a:t>
            </a:r>
            <a:endParaRPr lang="en-US" sz="3600" b="1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AF92F-862C-5103-4A04-9BBFCFBA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5470F1-9774-4495-8E7A-EBFBC8DD246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55878-8911-270C-449C-F61980716D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4558" r="13384"/>
          <a:stretch/>
        </p:blipFill>
        <p:spPr>
          <a:xfrm>
            <a:off x="320267" y="1825080"/>
            <a:ext cx="3025538" cy="2000013"/>
          </a:xfrm>
          <a:prstGeom prst="rect">
            <a:avLst/>
          </a:prstGeom>
        </p:spPr>
      </p:pic>
      <p:pic>
        <p:nvPicPr>
          <p:cNvPr id="7" name="Picture 2" descr="fig2">
            <a:extLst>
              <a:ext uri="{FF2B5EF4-FFF2-40B4-BE49-F238E27FC236}">
                <a16:creationId xmlns:a16="http://schemas.microsoft.com/office/drawing/2014/main" id="{D8069A6F-7412-49E3-9998-55ACAE08C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6" b="76968"/>
          <a:stretch/>
        </p:blipFill>
        <p:spPr bwMode="auto">
          <a:xfrm rot="5400000">
            <a:off x="3317217" y="2322141"/>
            <a:ext cx="2904734" cy="1022310"/>
          </a:xfrm>
          <a:prstGeom prst="rect">
            <a:avLst/>
          </a:prstGeom>
          <a:noFill/>
          <a:ln w="9525">
            <a:solidFill>
              <a:srgbClr val="9193A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025AA-EEC5-77B5-152E-6A38EFD669B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935" b="100000" l="0" r="483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11" r="52246"/>
          <a:stretch/>
        </p:blipFill>
        <p:spPr>
          <a:xfrm>
            <a:off x="3811128" y="4399002"/>
            <a:ext cx="1972696" cy="142942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C146D3F-09A2-95EA-AFEE-B2AABE23ABDF}"/>
              </a:ext>
            </a:extLst>
          </p:cNvPr>
          <p:cNvGrpSpPr/>
          <p:nvPr/>
        </p:nvGrpSpPr>
        <p:grpSpPr>
          <a:xfrm>
            <a:off x="6285513" y="1532859"/>
            <a:ext cx="2673419" cy="3547484"/>
            <a:chOff x="7942803" y="53691"/>
            <a:chExt cx="2900743" cy="39819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12C9B0-37F2-7989-0783-942A4754D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948" t="61270" r="48256"/>
            <a:stretch/>
          </p:blipFill>
          <p:spPr>
            <a:xfrm>
              <a:off x="7942803" y="53691"/>
              <a:ext cx="2900743" cy="19923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4F7B62-D174-3825-8687-143D33B32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3" r="51110"/>
            <a:stretch/>
          </p:blipFill>
          <p:spPr>
            <a:xfrm>
              <a:off x="8180214" y="2183525"/>
              <a:ext cx="2425920" cy="18521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2" name="Picture 4" descr="Parkinson's Disease Exam | Stanford Medicine 25 | Stanford Medicine">
            <a:extLst>
              <a:ext uri="{FF2B5EF4-FFF2-40B4-BE49-F238E27FC236}">
                <a16:creationId xmlns:a16="http://schemas.microsoft.com/office/drawing/2014/main" id="{4199C80B-DEDF-4B46-6AA6-D56887849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 t="14866" r="7884" b="4980"/>
          <a:stretch/>
        </p:blipFill>
        <p:spPr bwMode="auto">
          <a:xfrm>
            <a:off x="9350943" y="1613099"/>
            <a:ext cx="2734605" cy="34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8F5576-C71E-E9E5-6589-DBDE7E8734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927" y="3943196"/>
            <a:ext cx="3242347" cy="180894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B16802-0186-A5F5-7EDE-647863C195A4}"/>
              </a:ext>
            </a:extLst>
          </p:cNvPr>
          <p:cNvCxnSpPr/>
          <p:nvPr/>
        </p:nvCxnSpPr>
        <p:spPr>
          <a:xfrm>
            <a:off x="3499471" y="830317"/>
            <a:ext cx="69782" cy="532047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A5A01B-BDCA-6E38-1C91-B31AFDB43DCB}"/>
              </a:ext>
            </a:extLst>
          </p:cNvPr>
          <p:cNvCxnSpPr/>
          <p:nvPr/>
        </p:nvCxnSpPr>
        <p:spPr>
          <a:xfrm>
            <a:off x="6124041" y="768760"/>
            <a:ext cx="69782" cy="532047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49D580-E7C8-0275-1925-AEB00F6B3D86}"/>
              </a:ext>
            </a:extLst>
          </p:cNvPr>
          <p:cNvCxnSpPr/>
          <p:nvPr/>
        </p:nvCxnSpPr>
        <p:spPr>
          <a:xfrm>
            <a:off x="9289406" y="830318"/>
            <a:ext cx="69782" cy="532047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A9920A3-837E-6B8D-9913-CD401D627CB9}"/>
              </a:ext>
            </a:extLst>
          </p:cNvPr>
          <p:cNvSpPr txBox="1"/>
          <p:nvPr/>
        </p:nvSpPr>
        <p:spPr>
          <a:xfrm>
            <a:off x="506838" y="884003"/>
            <a:ext cx="2453266" cy="38719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Biochemical Pathways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B2D99A-F18B-2FB9-B1D2-76A84FD2CE88}"/>
              </a:ext>
            </a:extLst>
          </p:cNvPr>
          <p:cNvSpPr txBox="1"/>
          <p:nvPr/>
        </p:nvSpPr>
        <p:spPr>
          <a:xfrm>
            <a:off x="3618893" y="880399"/>
            <a:ext cx="2242020" cy="38719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Single neuron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98B6BD-9D36-8E05-38C9-D45F69185268}"/>
              </a:ext>
            </a:extLst>
          </p:cNvPr>
          <p:cNvSpPr txBox="1"/>
          <p:nvPr/>
        </p:nvSpPr>
        <p:spPr>
          <a:xfrm>
            <a:off x="6668099" y="910441"/>
            <a:ext cx="1976366" cy="38719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/>
              <a:t>Population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47F263-7145-07A0-69FB-8C0266DE9DFD}"/>
              </a:ext>
            </a:extLst>
          </p:cNvPr>
          <p:cNvSpPr txBox="1"/>
          <p:nvPr/>
        </p:nvSpPr>
        <p:spPr>
          <a:xfrm>
            <a:off x="9735794" y="910441"/>
            <a:ext cx="2047022" cy="38719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IN" err="1"/>
              <a:t>Behavioral</a:t>
            </a:r>
            <a:r>
              <a:rPr lang="en-IN"/>
              <a:t> models</a:t>
            </a:r>
          </a:p>
        </p:txBody>
      </p:sp>
      <p:pic>
        <p:nvPicPr>
          <p:cNvPr id="21" name="Picture 4" descr="Amrita Mind Brain Center - Amrita Vishwa Vidyapeetham">
            <a:extLst>
              <a:ext uri="{FF2B5EF4-FFF2-40B4-BE49-F238E27FC236}">
                <a16:creationId xmlns:a16="http://schemas.microsoft.com/office/drawing/2014/main" id="{3C369DB5-F50D-070A-D07D-3CAD79758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87" y="0"/>
            <a:ext cx="2079313" cy="37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608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Application>Microsoft Office PowerPoint</Application>
  <PresentationFormat>Widescreen</PresentationFormat>
  <Slides>30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 </vt:lpstr>
      <vt:lpstr>Schedule</vt:lpstr>
      <vt:lpstr>Decoding Life:   Systems Biology at the Intersection of Biology and Computing</vt:lpstr>
      <vt:lpstr>Decoding systems</vt:lpstr>
      <vt:lpstr>Why Systems Biology ?</vt:lpstr>
      <vt:lpstr>What is Systems Biology</vt:lpstr>
      <vt:lpstr>Systems Modelling Process </vt:lpstr>
      <vt:lpstr>Key levels of systems Biology</vt:lpstr>
      <vt:lpstr>Multiscale Modeling of Biological Systems</vt:lpstr>
      <vt:lpstr>Databases</vt:lpstr>
      <vt:lpstr>Pathway modeling tools </vt:lpstr>
      <vt:lpstr>Metabolism</vt:lpstr>
      <vt:lpstr>Michaelis-Menten Kinetics</vt:lpstr>
      <vt:lpstr>Law of Mass action</vt:lpstr>
      <vt:lpstr>Ordinary Differential Equation</vt:lpstr>
      <vt:lpstr>Example: Glycolysis</vt:lpstr>
      <vt:lpstr>Cell Signalling</vt:lpstr>
      <vt:lpstr>PowerPoint Presentation</vt:lpstr>
      <vt:lpstr>Biomarker Detection</vt:lpstr>
      <vt:lpstr>Gene Regulation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Asha Vijayan</dc:creator>
  <cp:revision>1</cp:revision>
  <dcterms:created xsi:type="dcterms:W3CDTF">2025-05-16T05:04:32Z</dcterms:created>
  <dcterms:modified xsi:type="dcterms:W3CDTF">2025-05-22T14:41:16Z</dcterms:modified>
</cp:coreProperties>
</file>